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e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handoutMasterIdLst>
    <p:handoutMasterId r:id="rId26"/>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52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8F1AD5-A455-426D-89A2-52C47BA48AD2}"/>
              </a:ext>
            </a:extLst>
          </p:cNvPr>
          <p:cNvSpPr txBox="1">
            <a:spLocks noGrp="1"/>
          </p:cNvSpPr>
          <p:nvPr>
            <p:ph type="hdr" sz="quarter"/>
          </p:nvPr>
        </p:nvSpPr>
        <p:spPr>
          <a:xfrm>
            <a:off x="0" y="0"/>
            <a:ext cx="2976173" cy="456900"/>
          </a:xfrm>
          <a:prstGeom prst="rect">
            <a:avLst/>
          </a:prstGeom>
          <a:noFill/>
          <a:ln cap="flat">
            <a:noFill/>
          </a:ln>
        </p:spPr>
        <p:txBody>
          <a:bodyPr vert="horz" wrap="square" lIns="78903" tIns="39452" rIns="78903" bIns="39452" anchorCtr="0" compatLnSpc="0">
            <a:noAutofit/>
          </a:bodyPr>
          <a:lstStyle/>
          <a:p>
            <a:pPr hangingPunct="0">
              <a:defRPr sz="1400"/>
            </a:pPr>
            <a:endParaRPr lang="en-none" sz="1200">
              <a:latin typeface="Arial" pitchFamily="18"/>
              <a:ea typeface="Arial Unicode MS" pitchFamily="2"/>
              <a:cs typeface="Arial Unicode MS" pitchFamily="2"/>
            </a:endParaRPr>
          </a:p>
        </p:txBody>
      </p:sp>
      <p:sp>
        <p:nvSpPr>
          <p:cNvPr id="3" name="Date Placeholder 2">
            <a:extLst>
              <a:ext uri="{FF2B5EF4-FFF2-40B4-BE49-F238E27FC236}">
                <a16:creationId xmlns:a16="http://schemas.microsoft.com/office/drawing/2014/main" id="{FE44165B-7AD9-4F30-B22D-5AA890D6C248}"/>
              </a:ext>
            </a:extLst>
          </p:cNvPr>
          <p:cNvSpPr txBox="1">
            <a:spLocks noGrp="1"/>
          </p:cNvSpPr>
          <p:nvPr>
            <p:ph type="dt" sz="quarter" idx="1"/>
          </p:nvPr>
        </p:nvSpPr>
        <p:spPr>
          <a:xfrm>
            <a:off x="3881795" y="0"/>
            <a:ext cx="2976173" cy="456900"/>
          </a:xfrm>
          <a:prstGeom prst="rect">
            <a:avLst/>
          </a:prstGeom>
          <a:noFill/>
          <a:ln cap="flat">
            <a:noFill/>
          </a:ln>
        </p:spPr>
        <p:txBody>
          <a:bodyPr vert="horz" wrap="square" lIns="78903" tIns="39452" rIns="78903" bIns="39452" anchorCtr="0" compatLnSpc="0">
            <a:noAutofit/>
          </a:bodyPr>
          <a:lstStyle/>
          <a:p>
            <a:pPr algn="r" hangingPunct="0">
              <a:defRPr sz="1400"/>
            </a:pPr>
            <a:endParaRPr lang="en-none" sz="1200">
              <a:latin typeface="Arial" pitchFamily="18"/>
              <a:ea typeface="Arial Unicode MS" pitchFamily="2"/>
              <a:cs typeface="Arial Unicode MS" pitchFamily="2"/>
            </a:endParaRPr>
          </a:p>
        </p:txBody>
      </p:sp>
      <p:sp>
        <p:nvSpPr>
          <p:cNvPr id="4" name="Footer Placeholder 3">
            <a:extLst>
              <a:ext uri="{FF2B5EF4-FFF2-40B4-BE49-F238E27FC236}">
                <a16:creationId xmlns:a16="http://schemas.microsoft.com/office/drawing/2014/main" id="{ED16C9ED-BFD2-407E-967D-254FA90E3293}"/>
              </a:ext>
            </a:extLst>
          </p:cNvPr>
          <p:cNvSpPr txBox="1">
            <a:spLocks noGrp="1"/>
          </p:cNvSpPr>
          <p:nvPr>
            <p:ph type="ftr" sz="quarter" idx="2"/>
          </p:nvPr>
        </p:nvSpPr>
        <p:spPr>
          <a:xfrm>
            <a:off x="0" y="8686952"/>
            <a:ext cx="2976173" cy="456900"/>
          </a:xfrm>
          <a:prstGeom prst="rect">
            <a:avLst/>
          </a:prstGeom>
          <a:noFill/>
          <a:ln cap="flat">
            <a:noFill/>
          </a:ln>
        </p:spPr>
        <p:txBody>
          <a:bodyPr vert="horz" wrap="square" lIns="78903" tIns="39452" rIns="78903" bIns="39452" anchor="b" anchorCtr="0" compatLnSpc="0">
            <a:noAutofit/>
          </a:bodyPr>
          <a:lstStyle/>
          <a:p>
            <a:pPr hangingPunct="0">
              <a:defRPr sz="1400"/>
            </a:pPr>
            <a:endParaRPr lang="en-none" sz="1200">
              <a:latin typeface="Arial" pitchFamily="18"/>
              <a:ea typeface="Arial Unicode MS" pitchFamily="2"/>
              <a:cs typeface="Arial Unicode MS" pitchFamily="2"/>
            </a:endParaRPr>
          </a:p>
        </p:txBody>
      </p:sp>
      <p:sp>
        <p:nvSpPr>
          <p:cNvPr id="5" name="Slide Number Placeholder 4">
            <a:extLst>
              <a:ext uri="{FF2B5EF4-FFF2-40B4-BE49-F238E27FC236}">
                <a16:creationId xmlns:a16="http://schemas.microsoft.com/office/drawing/2014/main" id="{003B4CB3-353F-4843-A832-DC10110B553B}"/>
              </a:ext>
            </a:extLst>
          </p:cNvPr>
          <p:cNvSpPr txBox="1">
            <a:spLocks noGrp="1"/>
          </p:cNvSpPr>
          <p:nvPr>
            <p:ph type="sldNum" sz="quarter" idx="3"/>
          </p:nvPr>
        </p:nvSpPr>
        <p:spPr>
          <a:xfrm>
            <a:off x="3881795" y="8686952"/>
            <a:ext cx="2976173" cy="456900"/>
          </a:xfrm>
          <a:prstGeom prst="rect">
            <a:avLst/>
          </a:prstGeom>
          <a:noFill/>
          <a:ln cap="flat">
            <a:noFill/>
          </a:ln>
        </p:spPr>
        <p:txBody>
          <a:bodyPr vert="horz" wrap="square" lIns="78903" tIns="39452" rIns="78903" bIns="39452" anchor="b" anchorCtr="0" compatLnSpc="0">
            <a:noAutofit/>
          </a:bodyPr>
          <a:lstStyle/>
          <a:p>
            <a:pPr algn="r" hangingPunct="0">
              <a:defRPr sz="1400"/>
            </a:pPr>
            <a:fld id="{8AD4AB56-D83A-4448-B295-7B4AA1BC82F0}" type="slidenum">
              <a:t>‹#›</a:t>
            </a:fld>
            <a:endParaRPr lang="en-none" sz="1200">
              <a:latin typeface="Arial" pitchFamily="18"/>
              <a:ea typeface="Arial Unicode MS" pitchFamily="2"/>
              <a:cs typeface="Arial Unicode MS" pitchFamily="2"/>
            </a:endParaRPr>
          </a:p>
        </p:txBody>
      </p:sp>
    </p:spTree>
    <p:extLst>
      <p:ext uri="{BB962C8B-B14F-4D97-AF65-F5344CB8AC3E}">
        <p14:creationId xmlns:p14="http://schemas.microsoft.com/office/powerpoint/2010/main" val="2696851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1">
            <a:extLst>
              <a:ext uri="{FF2B5EF4-FFF2-40B4-BE49-F238E27FC236}">
                <a16:creationId xmlns:a16="http://schemas.microsoft.com/office/drawing/2014/main" id="{107EBA5F-3108-4196-93C2-EA43EF65F7F7}"/>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 name="AutoShape 2">
            <a:extLst>
              <a:ext uri="{FF2B5EF4-FFF2-40B4-BE49-F238E27FC236}">
                <a16:creationId xmlns:a16="http://schemas.microsoft.com/office/drawing/2014/main" id="{CA9182D0-4FA1-4357-86E5-D704BC10BCA5}"/>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 name="AutoShape 3">
            <a:extLst>
              <a:ext uri="{FF2B5EF4-FFF2-40B4-BE49-F238E27FC236}">
                <a16:creationId xmlns:a16="http://schemas.microsoft.com/office/drawing/2014/main" id="{56D5DDAE-5C70-4377-9FC6-CF3592573AE6}"/>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 name="AutoShape 4">
            <a:extLst>
              <a:ext uri="{FF2B5EF4-FFF2-40B4-BE49-F238E27FC236}">
                <a16:creationId xmlns:a16="http://schemas.microsoft.com/office/drawing/2014/main" id="{52FDE525-75BA-4FB9-9999-69F4B038FD38}"/>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 name="AutoShape 5">
            <a:extLst>
              <a:ext uri="{FF2B5EF4-FFF2-40B4-BE49-F238E27FC236}">
                <a16:creationId xmlns:a16="http://schemas.microsoft.com/office/drawing/2014/main" id="{0F07864B-1A5D-4D57-8A52-D3FC10531A83}"/>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 name="AutoShape 6">
            <a:extLst>
              <a:ext uri="{FF2B5EF4-FFF2-40B4-BE49-F238E27FC236}">
                <a16:creationId xmlns:a16="http://schemas.microsoft.com/office/drawing/2014/main" id="{CEB79B26-BBEB-4B19-85CA-0B1DEDF5E041}"/>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8" name="AutoShape 7">
            <a:extLst>
              <a:ext uri="{FF2B5EF4-FFF2-40B4-BE49-F238E27FC236}">
                <a16:creationId xmlns:a16="http://schemas.microsoft.com/office/drawing/2014/main" id="{8EDF0180-7D2E-4370-BB91-258EC9AF6949}"/>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9" name="AutoShape 8">
            <a:extLst>
              <a:ext uri="{FF2B5EF4-FFF2-40B4-BE49-F238E27FC236}">
                <a16:creationId xmlns:a16="http://schemas.microsoft.com/office/drawing/2014/main" id="{55B8ADE9-AA65-4A61-A06B-87908D5B53DD}"/>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0" name="AutoShape 9">
            <a:extLst>
              <a:ext uri="{FF2B5EF4-FFF2-40B4-BE49-F238E27FC236}">
                <a16:creationId xmlns:a16="http://schemas.microsoft.com/office/drawing/2014/main" id="{319F0045-677D-4829-907F-7BAA3E7D7B93}"/>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1" name="AutoShape 10">
            <a:extLst>
              <a:ext uri="{FF2B5EF4-FFF2-40B4-BE49-F238E27FC236}">
                <a16:creationId xmlns:a16="http://schemas.microsoft.com/office/drawing/2014/main" id="{FF5CE942-9FA2-4569-8DCA-8FD23E8642D1}"/>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2" name="AutoShape 11">
            <a:extLst>
              <a:ext uri="{FF2B5EF4-FFF2-40B4-BE49-F238E27FC236}">
                <a16:creationId xmlns:a16="http://schemas.microsoft.com/office/drawing/2014/main" id="{124BFFBA-6ACB-415F-A35F-48F52709BA68}"/>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3" name="AutoShape 12">
            <a:extLst>
              <a:ext uri="{FF2B5EF4-FFF2-40B4-BE49-F238E27FC236}">
                <a16:creationId xmlns:a16="http://schemas.microsoft.com/office/drawing/2014/main" id="{5ED5031B-5D4C-4DCB-8693-E393BA37AD7D}"/>
              </a:ext>
            </a:extLst>
          </p:cNvPr>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4" name="Text Box 13">
            <a:extLst>
              <a:ext uri="{FF2B5EF4-FFF2-40B4-BE49-F238E27FC236}">
                <a16:creationId xmlns:a16="http://schemas.microsoft.com/office/drawing/2014/main" id="{45D5FE3A-9E75-4991-BBA2-A82F3ACF8920}"/>
              </a:ext>
            </a:extLst>
          </p:cNvPr>
          <p:cNvSpPr txBox="1"/>
          <p:nvPr/>
        </p:nvSpPr>
        <p:spPr>
          <a:xfrm>
            <a:off x="0" y="0"/>
            <a:ext cx="2971800" cy="457200"/>
          </a:xfrm>
          <a:prstGeom prst="rect">
            <a:avLst/>
          </a:prstGeom>
          <a:noFill/>
          <a:ln cap="flat">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5" name="Rectangle 14">
            <a:extLst>
              <a:ext uri="{FF2B5EF4-FFF2-40B4-BE49-F238E27FC236}">
                <a16:creationId xmlns:a16="http://schemas.microsoft.com/office/drawing/2014/main" id="{D9661358-1793-4404-A74D-0F64380AFD13}"/>
              </a:ext>
            </a:extLst>
          </p:cNvPr>
          <p:cNvSpPr txBox="1">
            <a:spLocks noGrp="1"/>
          </p:cNvSpPr>
          <p:nvPr>
            <p:ph type="dt" idx="1"/>
          </p:nvPr>
        </p:nvSpPr>
        <p:spPr>
          <a:xfrm>
            <a:off x="3884759" y="0"/>
            <a:ext cx="2952720" cy="438119"/>
          </a:xfrm>
          <a:prstGeom prst="rect">
            <a:avLst/>
          </a:prstGeom>
          <a:noFill/>
          <a:ln>
            <a:noFill/>
          </a:ln>
        </p:spPr>
        <p:txBody>
          <a:bodyPr wrap="square" lIns="90000" tIns="46800" rIns="90000" bIns="46800" anchor="t" anchorCtr="0">
            <a:noAutofit/>
          </a:bodyPr>
          <a:lstStyle>
            <a:lvl1pPr lvl="0" rtl="0" hangingPunct="0">
              <a:buNone/>
              <a:tabLst/>
              <a:defRPr lang="en-none" sz="2400" kern="1200">
                <a:latin typeface="Times New Roman" pitchFamily="18"/>
                <a:ea typeface="Arial Unicode MS" pitchFamily="2"/>
                <a:cs typeface="Tahoma" pitchFamily="2"/>
              </a:defRPr>
            </a:lvl1pPr>
          </a:lstStyle>
          <a:p>
            <a:pPr lvl="0"/>
            <a:endParaRPr lang="en-none"/>
          </a:p>
        </p:txBody>
      </p:sp>
      <p:sp>
        <p:nvSpPr>
          <p:cNvPr id="16" name="Slide Image Placeholder 15">
            <a:extLst>
              <a:ext uri="{FF2B5EF4-FFF2-40B4-BE49-F238E27FC236}">
                <a16:creationId xmlns:a16="http://schemas.microsoft.com/office/drawing/2014/main" id="{4EDBD9C8-E4BE-479E-BAC7-50C22B196315}"/>
              </a:ext>
            </a:extLst>
          </p:cNvPr>
          <p:cNvSpPr>
            <a:spLocks noGrp="1" noRot="1" noChangeAspect="1"/>
          </p:cNvSpPr>
          <p:nvPr>
            <p:ph type="sldImg" idx="2"/>
          </p:nvPr>
        </p:nvSpPr>
        <p:spPr>
          <a:xfrm>
            <a:off x="1143000" y="685799"/>
            <a:ext cx="4552919" cy="3409920"/>
          </a:xfrm>
          <a:prstGeom prst="rect">
            <a:avLst/>
          </a:prstGeom>
          <a:noFill/>
          <a:ln>
            <a:noFill/>
            <a:prstDash val="solid"/>
          </a:ln>
        </p:spPr>
      </p:sp>
      <p:sp>
        <p:nvSpPr>
          <p:cNvPr id="17" name="Rectangle 16">
            <a:extLst>
              <a:ext uri="{FF2B5EF4-FFF2-40B4-BE49-F238E27FC236}">
                <a16:creationId xmlns:a16="http://schemas.microsoft.com/office/drawing/2014/main" id="{6AA2155E-0BFF-457A-8BF4-26AEA6C8FA57}"/>
              </a:ext>
            </a:extLst>
          </p:cNvPr>
          <p:cNvSpPr txBox="1">
            <a:spLocks noGrp="1"/>
          </p:cNvSpPr>
          <p:nvPr>
            <p:ph type="body" sz="quarter" idx="3"/>
          </p:nvPr>
        </p:nvSpPr>
        <p:spPr>
          <a:xfrm>
            <a:off x="685799" y="4343400"/>
            <a:ext cx="5467320" cy="4095720"/>
          </a:xfrm>
          <a:prstGeom prst="rect">
            <a:avLst/>
          </a:prstGeom>
          <a:noFill/>
          <a:ln>
            <a:noFill/>
          </a:ln>
        </p:spPr>
        <p:txBody>
          <a:bodyPr wrap="square" lIns="90000" tIns="46800" rIns="90000" bIns="46800" anchor="t" anchorCtr="0">
            <a:noAutofit/>
          </a:bodyPr>
          <a:lstStyle/>
          <a:p>
            <a:pPr lvl="0"/>
            <a:endParaRPr lang="en-none"/>
          </a:p>
        </p:txBody>
      </p:sp>
      <p:sp>
        <p:nvSpPr>
          <p:cNvPr id="18" name="Text Box 17">
            <a:extLst>
              <a:ext uri="{FF2B5EF4-FFF2-40B4-BE49-F238E27FC236}">
                <a16:creationId xmlns:a16="http://schemas.microsoft.com/office/drawing/2014/main" id="{597DDF98-4215-4FC7-89B2-4F3D49DA295F}"/>
              </a:ext>
            </a:extLst>
          </p:cNvPr>
          <p:cNvSpPr txBox="1"/>
          <p:nvPr/>
        </p:nvSpPr>
        <p:spPr>
          <a:xfrm>
            <a:off x="0" y="8685360"/>
            <a:ext cx="2971800" cy="457200"/>
          </a:xfrm>
          <a:prstGeom prst="rect">
            <a:avLst/>
          </a:prstGeom>
          <a:noFill/>
          <a:ln cap="flat">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19" name="Rectangle 18">
            <a:extLst>
              <a:ext uri="{FF2B5EF4-FFF2-40B4-BE49-F238E27FC236}">
                <a16:creationId xmlns:a16="http://schemas.microsoft.com/office/drawing/2014/main" id="{FE9DBA90-77E0-4921-B334-E38B8E164017}"/>
              </a:ext>
            </a:extLst>
          </p:cNvPr>
          <p:cNvSpPr txBox="1">
            <a:spLocks noGrp="1"/>
          </p:cNvSpPr>
          <p:nvPr>
            <p:ph type="sldNum" sz="quarter" idx="5"/>
          </p:nvPr>
        </p:nvSpPr>
        <p:spPr>
          <a:xfrm>
            <a:off x="3884759" y="8685360"/>
            <a:ext cx="2952720" cy="438119"/>
          </a:xfrm>
          <a:prstGeom prst="rect">
            <a:avLst/>
          </a:prstGeom>
          <a:noFill/>
          <a:ln>
            <a:noFill/>
          </a:ln>
        </p:spPr>
        <p:txBody>
          <a:bodyPr wrap="square" lIns="90000" tIns="46800" rIns="90000" bIns="46800" anchor="b" anchorCtr="0">
            <a:noAutofit/>
          </a:bodyPr>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kern="1200" spc="0" baseline="0">
                <a:solidFill>
                  <a:srgbClr val="000000"/>
                </a:solidFill>
                <a:latin typeface="Calibri" pitchFamily="34"/>
                <a:ea typeface="ＭＳ Ｐゴシック" pitchFamily="34"/>
                <a:cs typeface="Tahoma" pitchFamily="2"/>
              </a:defRPr>
            </a:lvl1pPr>
          </a:lstStyle>
          <a:p>
            <a:pPr lvl="0"/>
            <a:fld id="{58D2ABCF-AEEE-468D-8FD4-36CB596F29CD}" type="slidenum">
              <a:t>‹#›</a:t>
            </a:fld>
            <a:endParaRPr lang="en-US"/>
          </a:p>
        </p:txBody>
      </p:sp>
    </p:spTree>
    <p:extLst>
      <p:ext uri="{BB962C8B-B14F-4D97-AF65-F5344CB8AC3E}">
        <p14:creationId xmlns:p14="http://schemas.microsoft.com/office/powerpoint/2010/main" val="1747139582"/>
      </p:ext>
    </p:extLst>
  </p:cSld>
  <p:clrMap bg1="lt1" tx1="dk1" bg2="lt2" tx2="dk2" accent1="accent1" accent2="accent2" accent3="accent3" accent4="accent4" accent5="accent5" accent6="accent6" hlink="hlink" folHlink="folHlink"/>
  <p:notesStyle>
    <a:lvl1pPr marL="216000" marR="0" lvl="0" indent="-216000" rtl="0" hangingPunct="0">
      <a:buNone/>
      <a:tabLst/>
      <a:defRPr lang="en-none" sz="2000" b="0" i="0" u="none" strike="noStrike" kern="1200">
        <a:ln>
          <a:noFill/>
        </a:ln>
        <a:latin typeface="Arial" pitchFamily="18"/>
        <a:ea typeface="Arial Unicode MS"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31C866EE-5713-4F0F-99C1-EF63CBCAFA5F}"/>
              </a:ext>
            </a:extLst>
          </p:cNvPr>
          <p:cNvSpPr txBox="1">
            <a:spLocks noGrp="1"/>
          </p:cNvSpPr>
          <p:nvPr>
            <p:ph type="sldNum" sz="quarter" idx="5"/>
          </p:nvPr>
        </p:nvSpPr>
        <p:spPr>
          <a:ln/>
        </p:spPr>
        <p:txBody>
          <a:bodyPr wrap="square" lIns="90000" tIns="46800" rIns="90000" bIns="46800" anchor="b" anchorCtr="0">
            <a:noAutofit/>
          </a:bodyPr>
          <a:lstStyle/>
          <a:p>
            <a:pPr lvl="0"/>
            <a:fld id="{6DE9C971-A50C-4AFE-9DDB-BD99907716A5}" type="slidenum">
              <a:t>1</a:t>
            </a:fld>
            <a:endParaRPr lang="en-US"/>
          </a:p>
        </p:txBody>
      </p:sp>
      <p:sp>
        <p:nvSpPr>
          <p:cNvPr id="2" name="Rectangle 18">
            <a:extLst>
              <a:ext uri="{FF2B5EF4-FFF2-40B4-BE49-F238E27FC236}">
                <a16:creationId xmlns:a16="http://schemas.microsoft.com/office/drawing/2014/main" id="{F2345064-DCCE-4C3E-9ED7-9E83EFEE0537}"/>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4284F184-A08A-4025-978A-1B8191ABAE88}" type="slidenum">
              <a:t>1</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746EC42E-80F1-4726-ACFB-8E755E82D558}"/>
              </a:ext>
            </a:extLst>
          </p:cNvPr>
          <p:cNvSpPr>
            <a:spLocks noGrp="1" noRot="1" noChangeAspect="1" noResize="1"/>
          </p:cNvSpPr>
          <p:nvPr>
            <p:ph type="sldImg"/>
          </p:nvPr>
        </p:nvSpPr>
        <p:spPr>
          <a:xfrm>
            <a:off x="1143000" y="685800"/>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E7A77A09-87BF-4A39-9B2D-A68FFA07593F}"/>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99D8F77-2F7C-44C5-962C-C436C15DA806}"/>
              </a:ext>
            </a:extLst>
          </p:cNvPr>
          <p:cNvSpPr txBox="1">
            <a:spLocks noGrp="1"/>
          </p:cNvSpPr>
          <p:nvPr>
            <p:ph type="sldNum" sz="quarter" idx="5"/>
          </p:nvPr>
        </p:nvSpPr>
        <p:spPr>
          <a:ln/>
        </p:spPr>
        <p:txBody>
          <a:bodyPr wrap="square" lIns="90000" tIns="46800" rIns="90000" bIns="46800" anchor="b" anchorCtr="0">
            <a:noAutofit/>
          </a:bodyPr>
          <a:lstStyle/>
          <a:p>
            <a:pPr lvl="0"/>
            <a:fld id="{0836FD91-3389-4D36-9E32-2E2DF64D7256}" type="slidenum">
              <a:t>10</a:t>
            </a:fld>
            <a:endParaRPr lang="en-US"/>
          </a:p>
        </p:txBody>
      </p:sp>
      <p:sp>
        <p:nvSpPr>
          <p:cNvPr id="2" name="Rectangle 18">
            <a:extLst>
              <a:ext uri="{FF2B5EF4-FFF2-40B4-BE49-F238E27FC236}">
                <a16:creationId xmlns:a16="http://schemas.microsoft.com/office/drawing/2014/main" id="{6F4E55ED-A9FC-45D5-8140-1B6F01AC11FC}"/>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9ED4FE7F-4FDF-4390-BC13-A0CE34CA684E}" type="slidenum">
              <a:t>10</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F6161298-3FD4-411C-908D-7369E8246D85}"/>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398DA3FD-C883-4566-8BD8-FCCB2EA8F1B9}"/>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88654F1E-530C-456D-B07C-010814AB96F8}"/>
              </a:ext>
            </a:extLst>
          </p:cNvPr>
          <p:cNvSpPr txBox="1">
            <a:spLocks noGrp="1"/>
          </p:cNvSpPr>
          <p:nvPr>
            <p:ph type="sldNum" sz="quarter" idx="5"/>
          </p:nvPr>
        </p:nvSpPr>
        <p:spPr>
          <a:ln/>
        </p:spPr>
        <p:txBody>
          <a:bodyPr wrap="square" lIns="90000" tIns="46800" rIns="90000" bIns="46800" anchor="b" anchorCtr="0">
            <a:noAutofit/>
          </a:bodyPr>
          <a:lstStyle/>
          <a:p>
            <a:pPr lvl="0"/>
            <a:fld id="{2385ABA4-27F7-47BA-9979-8AEAB75F2734}" type="slidenum">
              <a:t>11</a:t>
            </a:fld>
            <a:endParaRPr lang="en-US"/>
          </a:p>
        </p:txBody>
      </p:sp>
      <p:sp>
        <p:nvSpPr>
          <p:cNvPr id="2" name="Slide Image Placeholder 1">
            <a:extLst>
              <a:ext uri="{FF2B5EF4-FFF2-40B4-BE49-F238E27FC236}">
                <a16:creationId xmlns:a16="http://schemas.microsoft.com/office/drawing/2014/main" id="{43D90327-25B5-4024-BF16-32CCF09C08CF}"/>
              </a:ext>
            </a:extLst>
          </p:cNvPr>
          <p:cNvSpPr>
            <a:spLocks noGrp="1" noRot="1" noChangeAspect="1" noResize="1"/>
          </p:cNvSpPr>
          <p:nvPr>
            <p:ph type="sldImg"/>
          </p:nvPr>
        </p:nvSpPr>
        <p:spPr>
          <a:solidFill>
            <a:srgbClr val="00CC99"/>
          </a:solidFill>
          <a:ln w="12600" cap="flat">
            <a:solidFill>
              <a:srgbClr val="00956F"/>
            </a:solidFill>
            <a:prstDash val="solid"/>
            <a:miter/>
          </a:ln>
        </p:spPr>
      </p:sp>
      <p:sp>
        <p:nvSpPr>
          <p:cNvPr id="3" name="Notes Placeholder 2">
            <a:extLst>
              <a:ext uri="{FF2B5EF4-FFF2-40B4-BE49-F238E27FC236}">
                <a16:creationId xmlns:a16="http://schemas.microsoft.com/office/drawing/2014/main" id="{9B339F6C-A822-4A94-AEE3-7640267141EA}"/>
              </a:ext>
            </a:extLst>
          </p:cNvPr>
          <p:cNvSpPr txBox="1">
            <a:spLocks noGrp="1"/>
          </p:cNvSpPr>
          <p:nvPr>
            <p:ph type="body" sz="quarter" idx="1"/>
          </p:nvPr>
        </p:nvSpPr>
        <p:spPr/>
        <p:txBody>
          <a:bodyPr lIns="0" tIns="0" rIns="0" bIns="0"/>
          <a:lstStyle/>
          <a:p>
            <a:endParaRPr lang="en-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560658A6-3759-4759-AA77-645219003324}"/>
              </a:ext>
            </a:extLst>
          </p:cNvPr>
          <p:cNvSpPr txBox="1">
            <a:spLocks noGrp="1"/>
          </p:cNvSpPr>
          <p:nvPr>
            <p:ph type="sldNum" sz="quarter" idx="5"/>
          </p:nvPr>
        </p:nvSpPr>
        <p:spPr>
          <a:ln/>
        </p:spPr>
        <p:txBody>
          <a:bodyPr wrap="square" lIns="90000" tIns="46800" rIns="90000" bIns="46800" anchor="b" anchorCtr="0">
            <a:noAutofit/>
          </a:bodyPr>
          <a:lstStyle/>
          <a:p>
            <a:pPr lvl="0"/>
            <a:fld id="{5C4838D6-88B3-42B1-B04D-AE2E109E1345}" type="slidenum">
              <a:t>12</a:t>
            </a:fld>
            <a:endParaRPr lang="en-US"/>
          </a:p>
        </p:txBody>
      </p:sp>
      <p:sp>
        <p:nvSpPr>
          <p:cNvPr id="2" name="Slide Image Placeholder 1">
            <a:extLst>
              <a:ext uri="{FF2B5EF4-FFF2-40B4-BE49-F238E27FC236}">
                <a16:creationId xmlns:a16="http://schemas.microsoft.com/office/drawing/2014/main" id="{9DD5AFB9-AF7F-4F54-96FC-6F5F2A6AA241}"/>
              </a:ext>
            </a:extLst>
          </p:cNvPr>
          <p:cNvSpPr>
            <a:spLocks noGrp="1" noRot="1" noChangeAspect="1" noResize="1"/>
          </p:cNvSpPr>
          <p:nvPr>
            <p:ph type="sldImg"/>
          </p:nvPr>
        </p:nvSpPr>
        <p:spPr>
          <a:solidFill>
            <a:srgbClr val="00CC99"/>
          </a:solidFill>
          <a:ln w="12600" cap="flat">
            <a:solidFill>
              <a:srgbClr val="00956F"/>
            </a:solidFill>
            <a:prstDash val="solid"/>
            <a:miter/>
          </a:ln>
        </p:spPr>
      </p:sp>
      <p:sp>
        <p:nvSpPr>
          <p:cNvPr id="3" name="Notes Placeholder 2">
            <a:extLst>
              <a:ext uri="{FF2B5EF4-FFF2-40B4-BE49-F238E27FC236}">
                <a16:creationId xmlns:a16="http://schemas.microsoft.com/office/drawing/2014/main" id="{DAA3CAC4-FE3A-4CCB-9BCC-A4DD5511E2F6}"/>
              </a:ext>
            </a:extLst>
          </p:cNvPr>
          <p:cNvSpPr txBox="1">
            <a:spLocks noGrp="1"/>
          </p:cNvSpPr>
          <p:nvPr>
            <p:ph type="body" sz="quarter" idx="1"/>
          </p:nvPr>
        </p:nvSpPr>
        <p:spPr/>
        <p:txBody>
          <a:bodyPr lIns="0" tIns="0" rIns="0" bIns="0"/>
          <a:lstStyle/>
          <a:p>
            <a:endParaRPr lang="en-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349D11CB-D161-45C5-855A-203AD7E3B95B}"/>
              </a:ext>
            </a:extLst>
          </p:cNvPr>
          <p:cNvSpPr txBox="1">
            <a:spLocks noGrp="1"/>
          </p:cNvSpPr>
          <p:nvPr>
            <p:ph type="sldNum" sz="quarter" idx="5"/>
          </p:nvPr>
        </p:nvSpPr>
        <p:spPr>
          <a:ln/>
        </p:spPr>
        <p:txBody>
          <a:bodyPr wrap="square" lIns="90000" tIns="46800" rIns="90000" bIns="46800" anchor="b" anchorCtr="0">
            <a:noAutofit/>
          </a:bodyPr>
          <a:lstStyle/>
          <a:p>
            <a:pPr lvl="0"/>
            <a:fld id="{C6BFAA7F-E16D-4F62-BE3A-11EA288D2C39}" type="slidenum">
              <a:t>13</a:t>
            </a:fld>
            <a:endParaRPr lang="en-US"/>
          </a:p>
        </p:txBody>
      </p:sp>
      <p:sp>
        <p:nvSpPr>
          <p:cNvPr id="2" name="Rectangle 18">
            <a:extLst>
              <a:ext uri="{FF2B5EF4-FFF2-40B4-BE49-F238E27FC236}">
                <a16:creationId xmlns:a16="http://schemas.microsoft.com/office/drawing/2014/main" id="{4755AFE0-67A0-4796-8E52-E1487F5740CB}"/>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CA04B657-926D-4751-99A5-65970C5D8F06}" type="slidenum">
              <a:t>13</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8EDBF8E5-07B2-4E81-8229-BBD5178EE6D9}"/>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4318A1D4-1817-4026-BB9C-767AE2DA7B70}"/>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96295371-2F35-4079-B3AD-54F5DC7E5187}"/>
              </a:ext>
            </a:extLst>
          </p:cNvPr>
          <p:cNvSpPr txBox="1">
            <a:spLocks noGrp="1"/>
          </p:cNvSpPr>
          <p:nvPr>
            <p:ph type="sldNum" sz="quarter" idx="5"/>
          </p:nvPr>
        </p:nvSpPr>
        <p:spPr>
          <a:ln/>
        </p:spPr>
        <p:txBody>
          <a:bodyPr wrap="square" lIns="90000" tIns="46800" rIns="90000" bIns="46800" anchor="b" anchorCtr="0">
            <a:noAutofit/>
          </a:bodyPr>
          <a:lstStyle/>
          <a:p>
            <a:pPr lvl="0"/>
            <a:fld id="{C29F074C-22AD-488F-8ECA-FC16793EBF49}" type="slidenum">
              <a:t>14</a:t>
            </a:fld>
            <a:endParaRPr lang="en-US"/>
          </a:p>
        </p:txBody>
      </p:sp>
      <p:sp>
        <p:nvSpPr>
          <p:cNvPr id="2" name="Rectangle 18">
            <a:extLst>
              <a:ext uri="{FF2B5EF4-FFF2-40B4-BE49-F238E27FC236}">
                <a16:creationId xmlns:a16="http://schemas.microsoft.com/office/drawing/2014/main" id="{3232C021-7F47-4C19-8703-85F3E0E14BD2}"/>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8D3ABDC0-E875-47A9-A4D8-8110EC03CF20}" type="slidenum">
              <a:t>14</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1EA238FC-1B11-4B09-A721-8BDA113A8B86}"/>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97997FE0-E3CA-45A4-A846-9421B7DE844C}"/>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85B13615-5670-4782-83C9-C2B9ACEFA02D}"/>
              </a:ext>
            </a:extLst>
          </p:cNvPr>
          <p:cNvSpPr txBox="1">
            <a:spLocks noGrp="1"/>
          </p:cNvSpPr>
          <p:nvPr>
            <p:ph type="sldNum" sz="quarter" idx="5"/>
          </p:nvPr>
        </p:nvSpPr>
        <p:spPr>
          <a:ln/>
        </p:spPr>
        <p:txBody>
          <a:bodyPr wrap="square" lIns="90000" tIns="46800" rIns="90000" bIns="46800" anchor="b" anchorCtr="0">
            <a:noAutofit/>
          </a:bodyPr>
          <a:lstStyle/>
          <a:p>
            <a:pPr lvl="0"/>
            <a:fld id="{A21EE25B-5011-4452-B988-E8870A3DC4F7}" type="slidenum">
              <a:t>15</a:t>
            </a:fld>
            <a:endParaRPr lang="en-US"/>
          </a:p>
        </p:txBody>
      </p:sp>
      <p:sp>
        <p:nvSpPr>
          <p:cNvPr id="2" name="Rectangle 18">
            <a:extLst>
              <a:ext uri="{FF2B5EF4-FFF2-40B4-BE49-F238E27FC236}">
                <a16:creationId xmlns:a16="http://schemas.microsoft.com/office/drawing/2014/main" id="{505CEE22-5D87-4BF1-BFD0-8F7105A8D6BB}"/>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6D9BE42-A431-4BE6-8CF5-1252F4C4710E}" type="slidenum">
              <a:t>15</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ADC84CAB-3BCA-4935-8C23-57A746684139}"/>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651D3F9B-4F43-4D7E-AE28-DFEFA0826141}"/>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0EC2280B-36ED-4708-9EDA-3C762ABA506D}"/>
              </a:ext>
            </a:extLst>
          </p:cNvPr>
          <p:cNvSpPr txBox="1">
            <a:spLocks noGrp="1"/>
          </p:cNvSpPr>
          <p:nvPr>
            <p:ph type="sldNum" sz="quarter" idx="5"/>
          </p:nvPr>
        </p:nvSpPr>
        <p:spPr>
          <a:ln/>
        </p:spPr>
        <p:txBody>
          <a:bodyPr wrap="square" lIns="90000" tIns="46800" rIns="90000" bIns="46800" anchor="b" anchorCtr="0">
            <a:noAutofit/>
          </a:bodyPr>
          <a:lstStyle/>
          <a:p>
            <a:pPr lvl="0"/>
            <a:fld id="{B5A2C42B-F42F-4951-97A3-E6FAE1A7C36B}" type="slidenum">
              <a:t>16</a:t>
            </a:fld>
            <a:endParaRPr lang="en-US"/>
          </a:p>
        </p:txBody>
      </p:sp>
      <p:sp>
        <p:nvSpPr>
          <p:cNvPr id="2" name="Rectangle 18">
            <a:extLst>
              <a:ext uri="{FF2B5EF4-FFF2-40B4-BE49-F238E27FC236}">
                <a16:creationId xmlns:a16="http://schemas.microsoft.com/office/drawing/2014/main" id="{764354B4-E4F7-4307-BE44-D43BEC2E633A}"/>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E4922BD3-9E19-4858-8465-7F5F13638017}" type="slidenum">
              <a:t>16</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CD1D9798-D229-4956-8F7F-EBA794E99F3A}"/>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486E2D8B-7A01-4808-A5DC-B8714D296495}"/>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7E7C0325-5790-4E08-9B84-4D13632AB19A}"/>
              </a:ext>
            </a:extLst>
          </p:cNvPr>
          <p:cNvSpPr txBox="1">
            <a:spLocks noGrp="1"/>
          </p:cNvSpPr>
          <p:nvPr>
            <p:ph type="sldNum" sz="quarter" idx="5"/>
          </p:nvPr>
        </p:nvSpPr>
        <p:spPr>
          <a:ln/>
        </p:spPr>
        <p:txBody>
          <a:bodyPr wrap="square" lIns="90000" tIns="46800" rIns="90000" bIns="46800" anchor="b" anchorCtr="0">
            <a:noAutofit/>
          </a:bodyPr>
          <a:lstStyle/>
          <a:p>
            <a:pPr lvl="0"/>
            <a:fld id="{28B45303-A149-4A60-B3EC-93132D12F731}" type="slidenum">
              <a:t>17</a:t>
            </a:fld>
            <a:endParaRPr lang="en-US"/>
          </a:p>
        </p:txBody>
      </p:sp>
      <p:sp>
        <p:nvSpPr>
          <p:cNvPr id="2" name="Rectangle 18">
            <a:extLst>
              <a:ext uri="{FF2B5EF4-FFF2-40B4-BE49-F238E27FC236}">
                <a16:creationId xmlns:a16="http://schemas.microsoft.com/office/drawing/2014/main" id="{4F1F5803-175D-4E0C-9E5A-16B71BD00822}"/>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B5381EB-F36D-470E-A8A5-5942F9F90FB4}" type="slidenum">
              <a:t>17</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472D918A-9AE8-4878-B42F-03A5AEED63AE}"/>
              </a:ext>
            </a:extLst>
          </p:cNvPr>
          <p:cNvSpPr>
            <a:spLocks noGrp="1" noRot="1" noChangeAspect="1" noResize="1"/>
          </p:cNvSpPr>
          <p:nvPr>
            <p:ph type="sldImg"/>
          </p:nvPr>
        </p:nvSpPr>
        <p:spPr>
          <a:xfrm>
            <a:off x="1144440" y="685799"/>
            <a:ext cx="4554360" cy="34146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B4E0C2A7-BBC7-431D-A892-777ACFC90FBE}"/>
              </a:ext>
            </a:extLst>
          </p:cNvPr>
          <p:cNvSpPr txBox="1">
            <a:spLocks noGrp="1"/>
          </p:cNvSpPr>
          <p:nvPr>
            <p:ph type="body" sz="quarter" idx="1"/>
          </p:nvPr>
        </p:nvSpPr>
        <p:spPr>
          <a:xfrm>
            <a:off x="685799" y="4343400"/>
            <a:ext cx="5472000" cy="4100400"/>
          </a:xfrm>
        </p:spPr>
        <p:txBody>
          <a:bodyPr wrap="none" anchor="ctr"/>
          <a:lstStyle/>
          <a:p>
            <a:endParaRPr lang="en-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2112D80F-26F3-4C51-8D66-874C1F77EAC0}"/>
              </a:ext>
            </a:extLst>
          </p:cNvPr>
          <p:cNvSpPr txBox="1">
            <a:spLocks noGrp="1"/>
          </p:cNvSpPr>
          <p:nvPr>
            <p:ph type="sldNum" sz="quarter" idx="5"/>
          </p:nvPr>
        </p:nvSpPr>
        <p:spPr>
          <a:ln/>
        </p:spPr>
        <p:txBody>
          <a:bodyPr wrap="square" lIns="90000" tIns="46800" rIns="90000" bIns="46800" anchor="b" anchorCtr="0">
            <a:noAutofit/>
          </a:bodyPr>
          <a:lstStyle/>
          <a:p>
            <a:pPr lvl="0"/>
            <a:fld id="{F72B6D77-866E-4A36-81B4-73511E272850}" type="slidenum">
              <a:t>18</a:t>
            </a:fld>
            <a:endParaRPr lang="en-US"/>
          </a:p>
        </p:txBody>
      </p:sp>
      <p:sp>
        <p:nvSpPr>
          <p:cNvPr id="2" name="Rectangle 18">
            <a:extLst>
              <a:ext uri="{FF2B5EF4-FFF2-40B4-BE49-F238E27FC236}">
                <a16:creationId xmlns:a16="http://schemas.microsoft.com/office/drawing/2014/main" id="{BB16AC50-2660-417D-A275-F865FCC16849}"/>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1A21CB1A-9821-4760-8C91-985616641D47}" type="slidenum">
              <a:t>18</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7276A894-2758-47E8-8D1B-E8FFF073ABF2}"/>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7FB5501A-66FD-4D48-AC66-7E2F317EE100}"/>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487F5D44-9C2A-4F82-BDC7-8A37BFF5BE7A}"/>
              </a:ext>
            </a:extLst>
          </p:cNvPr>
          <p:cNvSpPr txBox="1">
            <a:spLocks noGrp="1"/>
          </p:cNvSpPr>
          <p:nvPr>
            <p:ph type="sldNum" sz="quarter" idx="5"/>
          </p:nvPr>
        </p:nvSpPr>
        <p:spPr>
          <a:ln/>
        </p:spPr>
        <p:txBody>
          <a:bodyPr wrap="square" lIns="90000" tIns="46800" rIns="90000" bIns="46800" anchor="b" anchorCtr="0">
            <a:noAutofit/>
          </a:bodyPr>
          <a:lstStyle/>
          <a:p>
            <a:pPr lvl="0"/>
            <a:fld id="{785F2E33-EFDC-4ECA-92A9-7ED242C6E4F7}" type="slidenum">
              <a:t>19</a:t>
            </a:fld>
            <a:endParaRPr lang="en-US"/>
          </a:p>
        </p:txBody>
      </p:sp>
      <p:sp>
        <p:nvSpPr>
          <p:cNvPr id="2" name="Rectangle 18">
            <a:extLst>
              <a:ext uri="{FF2B5EF4-FFF2-40B4-BE49-F238E27FC236}">
                <a16:creationId xmlns:a16="http://schemas.microsoft.com/office/drawing/2014/main" id="{3E8FEABD-081E-4780-BD7F-BD11B77072EA}"/>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39B5ED46-C398-4BC7-B72F-D8D6657FB269}" type="slidenum">
              <a:t>19</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04BF72C4-3557-42B4-A704-4281BC240745}"/>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D00FFD2B-DCB2-4036-9E44-6C65F105966C}"/>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B27C27A3-BFB3-4D0E-8C86-BDC3D4E1C446}"/>
              </a:ext>
            </a:extLst>
          </p:cNvPr>
          <p:cNvSpPr txBox="1">
            <a:spLocks noGrp="1"/>
          </p:cNvSpPr>
          <p:nvPr>
            <p:ph type="sldNum" sz="quarter" idx="5"/>
          </p:nvPr>
        </p:nvSpPr>
        <p:spPr>
          <a:ln/>
        </p:spPr>
        <p:txBody>
          <a:bodyPr wrap="square" lIns="90000" tIns="46800" rIns="90000" bIns="46800" anchor="b" anchorCtr="0">
            <a:noAutofit/>
          </a:bodyPr>
          <a:lstStyle/>
          <a:p>
            <a:pPr lvl="0"/>
            <a:fld id="{BFF86A2C-7299-4A37-9187-7709CAC6CA66}" type="slidenum">
              <a:t>2</a:t>
            </a:fld>
            <a:endParaRPr lang="en-US"/>
          </a:p>
        </p:txBody>
      </p:sp>
      <p:sp>
        <p:nvSpPr>
          <p:cNvPr id="2" name="Rectangle 18">
            <a:extLst>
              <a:ext uri="{FF2B5EF4-FFF2-40B4-BE49-F238E27FC236}">
                <a16:creationId xmlns:a16="http://schemas.microsoft.com/office/drawing/2014/main" id="{12585900-C857-4D1F-9E5C-95B2EBC3208D}"/>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15B950F-2C15-480A-8872-4022DF864036}" type="slidenum">
              <a:t>2</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B4765702-25E5-402E-AE6A-EE7A65EDBE2B}"/>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2C8ACF22-0438-4728-8004-9843528B3A22}"/>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7E76892E-1995-478C-A878-224CE72A6F8D}"/>
              </a:ext>
            </a:extLst>
          </p:cNvPr>
          <p:cNvSpPr txBox="1">
            <a:spLocks noGrp="1"/>
          </p:cNvSpPr>
          <p:nvPr>
            <p:ph type="sldNum" sz="quarter" idx="5"/>
          </p:nvPr>
        </p:nvSpPr>
        <p:spPr>
          <a:ln/>
        </p:spPr>
        <p:txBody>
          <a:bodyPr wrap="square" lIns="90000" tIns="46800" rIns="90000" bIns="46800" anchor="b" anchorCtr="0">
            <a:noAutofit/>
          </a:bodyPr>
          <a:lstStyle/>
          <a:p>
            <a:pPr lvl="0"/>
            <a:fld id="{3EACAD29-6B1C-43C4-B7C5-C6431C6FCE89}" type="slidenum">
              <a:t>20</a:t>
            </a:fld>
            <a:endParaRPr lang="en-US"/>
          </a:p>
        </p:txBody>
      </p:sp>
      <p:sp>
        <p:nvSpPr>
          <p:cNvPr id="2" name="Rectangle 18">
            <a:extLst>
              <a:ext uri="{FF2B5EF4-FFF2-40B4-BE49-F238E27FC236}">
                <a16:creationId xmlns:a16="http://schemas.microsoft.com/office/drawing/2014/main" id="{11D77904-5B84-40CD-A149-134A56CAA454}"/>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0AAA13AE-53F0-4C51-9D1B-F1216EC68BBC}" type="slidenum">
              <a:t>20</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9FBFAC0C-64D6-4201-A74B-C317ACC1D985}"/>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0638D70E-750A-4E68-AFCA-08A2A2AB68C7}"/>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36EED37B-D036-4F3B-BEDE-6563862175F6}"/>
              </a:ext>
            </a:extLst>
          </p:cNvPr>
          <p:cNvSpPr txBox="1">
            <a:spLocks noGrp="1"/>
          </p:cNvSpPr>
          <p:nvPr>
            <p:ph type="sldNum" sz="quarter" idx="5"/>
          </p:nvPr>
        </p:nvSpPr>
        <p:spPr>
          <a:ln/>
        </p:spPr>
        <p:txBody>
          <a:bodyPr wrap="square" lIns="90000" tIns="46800" rIns="90000" bIns="46800" anchor="b" anchorCtr="0">
            <a:noAutofit/>
          </a:bodyPr>
          <a:lstStyle/>
          <a:p>
            <a:pPr lvl="0"/>
            <a:fld id="{5F6D2358-3DEF-447B-93A2-2BA5DB50CFD2}" type="slidenum">
              <a:t>21</a:t>
            </a:fld>
            <a:endParaRPr lang="en-US"/>
          </a:p>
        </p:txBody>
      </p:sp>
      <p:sp>
        <p:nvSpPr>
          <p:cNvPr id="2" name="Rectangle 18">
            <a:extLst>
              <a:ext uri="{FF2B5EF4-FFF2-40B4-BE49-F238E27FC236}">
                <a16:creationId xmlns:a16="http://schemas.microsoft.com/office/drawing/2014/main" id="{8FEFD530-9CF6-4612-AD9B-2026082B4DE5}"/>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C78C661-B3E0-4443-A6CF-2D92E5BC355D}" type="slidenum">
              <a:t>21</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75CB1F76-611B-45B0-994D-B2C4A8DFE0DC}"/>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C5CE777A-0DB6-4F6D-8B55-DE386251B830}"/>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ECE470DD-6C20-4869-B23E-5D789A04F149}"/>
              </a:ext>
            </a:extLst>
          </p:cNvPr>
          <p:cNvSpPr txBox="1">
            <a:spLocks noGrp="1"/>
          </p:cNvSpPr>
          <p:nvPr>
            <p:ph type="sldNum" sz="quarter" idx="5"/>
          </p:nvPr>
        </p:nvSpPr>
        <p:spPr>
          <a:ln/>
        </p:spPr>
        <p:txBody>
          <a:bodyPr wrap="square" lIns="90000" tIns="46800" rIns="90000" bIns="46800" anchor="b" anchorCtr="0">
            <a:noAutofit/>
          </a:bodyPr>
          <a:lstStyle/>
          <a:p>
            <a:pPr lvl="0"/>
            <a:fld id="{A29D74C7-A1CD-417D-A6D0-5A4ED3F11110}" type="slidenum">
              <a:t>3</a:t>
            </a:fld>
            <a:endParaRPr lang="en-US"/>
          </a:p>
        </p:txBody>
      </p:sp>
      <p:sp>
        <p:nvSpPr>
          <p:cNvPr id="2" name="Rectangle 18">
            <a:extLst>
              <a:ext uri="{FF2B5EF4-FFF2-40B4-BE49-F238E27FC236}">
                <a16:creationId xmlns:a16="http://schemas.microsoft.com/office/drawing/2014/main" id="{BFF8980D-F819-4615-834F-18FC4FFA5717}"/>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BA7257B1-6443-4C9A-A292-9BDE5357DDDE}" type="slidenum">
              <a:t>3</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FD7C0D50-66C8-4D94-AC5F-B32AC0AD5018}"/>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9B141337-6E43-4C25-A42A-B923DB6E3E08}"/>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119C752B-AE18-4F64-9FAA-070FF213553F}"/>
              </a:ext>
            </a:extLst>
          </p:cNvPr>
          <p:cNvSpPr txBox="1">
            <a:spLocks noGrp="1"/>
          </p:cNvSpPr>
          <p:nvPr>
            <p:ph type="sldNum" sz="quarter" idx="5"/>
          </p:nvPr>
        </p:nvSpPr>
        <p:spPr>
          <a:ln/>
        </p:spPr>
        <p:txBody>
          <a:bodyPr wrap="square" lIns="90000" tIns="46800" rIns="90000" bIns="46800" anchor="b" anchorCtr="0">
            <a:noAutofit/>
          </a:bodyPr>
          <a:lstStyle/>
          <a:p>
            <a:pPr lvl="0"/>
            <a:fld id="{5DB01525-2AA2-4EFE-8ED0-B9447AE13C33}" type="slidenum">
              <a:t>4</a:t>
            </a:fld>
            <a:endParaRPr lang="en-US"/>
          </a:p>
        </p:txBody>
      </p:sp>
      <p:sp>
        <p:nvSpPr>
          <p:cNvPr id="2" name="Rectangle 18">
            <a:extLst>
              <a:ext uri="{FF2B5EF4-FFF2-40B4-BE49-F238E27FC236}">
                <a16:creationId xmlns:a16="http://schemas.microsoft.com/office/drawing/2014/main" id="{88A62622-50A6-4F9D-B672-87723418619A}"/>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39C2B9FB-FACE-40E0-8C09-78DB72435DFE}" type="slidenum">
              <a:t>4</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BCD0F34A-0B6B-4FFC-B06C-63E82D7FA4B5}"/>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5E58468E-8B52-4BA3-8201-E31D37482442}"/>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427F0930-5791-49E1-AAA8-20B33877EF5F}"/>
              </a:ext>
            </a:extLst>
          </p:cNvPr>
          <p:cNvSpPr txBox="1">
            <a:spLocks noGrp="1"/>
          </p:cNvSpPr>
          <p:nvPr>
            <p:ph type="sldNum" sz="quarter" idx="5"/>
          </p:nvPr>
        </p:nvSpPr>
        <p:spPr>
          <a:ln/>
        </p:spPr>
        <p:txBody>
          <a:bodyPr wrap="square" lIns="90000" tIns="46800" rIns="90000" bIns="46800" anchor="b" anchorCtr="0">
            <a:noAutofit/>
          </a:bodyPr>
          <a:lstStyle/>
          <a:p>
            <a:pPr lvl="0"/>
            <a:fld id="{B63D92C3-5736-4EA6-A9C4-68323A0D081F}" type="slidenum">
              <a:t>5</a:t>
            </a:fld>
            <a:endParaRPr lang="en-US"/>
          </a:p>
        </p:txBody>
      </p:sp>
      <p:sp>
        <p:nvSpPr>
          <p:cNvPr id="2" name="Rectangle 18">
            <a:extLst>
              <a:ext uri="{FF2B5EF4-FFF2-40B4-BE49-F238E27FC236}">
                <a16:creationId xmlns:a16="http://schemas.microsoft.com/office/drawing/2014/main" id="{02FB3BE5-C8E3-4840-A675-51114B72BD71}"/>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DD2DCEEB-4C24-47F2-9858-91205327F94C}" type="slidenum">
              <a:t>5</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9CDB7231-7DB9-4DEF-9029-BF86DEDE4C04}"/>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926CB98E-EEA3-45CB-8671-8188B891F0EE}"/>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F6850603-DAA6-4341-926F-81ECCA913E09}"/>
              </a:ext>
            </a:extLst>
          </p:cNvPr>
          <p:cNvSpPr txBox="1">
            <a:spLocks noGrp="1"/>
          </p:cNvSpPr>
          <p:nvPr>
            <p:ph type="sldNum" sz="quarter" idx="5"/>
          </p:nvPr>
        </p:nvSpPr>
        <p:spPr>
          <a:ln/>
        </p:spPr>
        <p:txBody>
          <a:bodyPr wrap="square" lIns="90000" tIns="46800" rIns="90000" bIns="46800" anchor="b" anchorCtr="0">
            <a:noAutofit/>
          </a:bodyPr>
          <a:lstStyle/>
          <a:p>
            <a:pPr lvl="0"/>
            <a:fld id="{7765EBEA-D806-49C1-BB6A-0905DB1EED20}" type="slidenum">
              <a:t>6</a:t>
            </a:fld>
            <a:endParaRPr lang="en-US"/>
          </a:p>
        </p:txBody>
      </p:sp>
      <p:sp>
        <p:nvSpPr>
          <p:cNvPr id="2" name="Rectangle 18">
            <a:extLst>
              <a:ext uri="{FF2B5EF4-FFF2-40B4-BE49-F238E27FC236}">
                <a16:creationId xmlns:a16="http://schemas.microsoft.com/office/drawing/2014/main" id="{A5360AF5-E758-4C44-8185-CEBEC4A810D5}"/>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11D63B80-6502-4325-B27E-8C9BE438F535}" type="slidenum">
              <a:t>6</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11D6DF36-370A-43BD-942F-233ACD891DC0}"/>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E59D0EF4-355F-4507-9E26-5482C061396B}"/>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4F592641-F1B1-442D-8050-D27AF6738028}"/>
              </a:ext>
            </a:extLst>
          </p:cNvPr>
          <p:cNvSpPr txBox="1">
            <a:spLocks noGrp="1"/>
          </p:cNvSpPr>
          <p:nvPr>
            <p:ph type="sldNum" sz="quarter" idx="5"/>
          </p:nvPr>
        </p:nvSpPr>
        <p:spPr>
          <a:ln/>
        </p:spPr>
        <p:txBody>
          <a:bodyPr wrap="square" lIns="90000" tIns="46800" rIns="90000" bIns="46800" anchor="b" anchorCtr="0">
            <a:noAutofit/>
          </a:bodyPr>
          <a:lstStyle/>
          <a:p>
            <a:pPr lvl="0"/>
            <a:fld id="{6F6994C1-8E70-477C-832D-E7725C7634F2}" type="slidenum">
              <a:t>7</a:t>
            </a:fld>
            <a:endParaRPr lang="en-US"/>
          </a:p>
        </p:txBody>
      </p:sp>
      <p:sp>
        <p:nvSpPr>
          <p:cNvPr id="2" name="Rectangle 18">
            <a:extLst>
              <a:ext uri="{FF2B5EF4-FFF2-40B4-BE49-F238E27FC236}">
                <a16:creationId xmlns:a16="http://schemas.microsoft.com/office/drawing/2014/main" id="{188B9EE2-CC50-45EC-AE85-BE8A018D6BCE}"/>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6C400486-D2FB-416B-82FE-52CF4018F2A2}" type="slidenum">
              <a:t>7</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63D5EEDB-D7BF-4F03-8BF2-59F98C3D6DFE}"/>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D57763C1-5AD4-46E4-9E14-73E64862DAD4}"/>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20CC6C-5B37-4572-AF2C-36FB7F5DEFF8}"/>
              </a:ext>
            </a:extLst>
          </p:cNvPr>
          <p:cNvSpPr txBox="1">
            <a:spLocks noGrp="1"/>
          </p:cNvSpPr>
          <p:nvPr>
            <p:ph type="sldNum" sz="quarter" idx="5"/>
          </p:nvPr>
        </p:nvSpPr>
        <p:spPr>
          <a:ln/>
        </p:spPr>
        <p:txBody>
          <a:bodyPr wrap="square" lIns="90000" tIns="46800" rIns="90000" bIns="46800" anchor="b" anchorCtr="0">
            <a:noAutofit/>
          </a:bodyPr>
          <a:lstStyle/>
          <a:p>
            <a:pPr lvl="0"/>
            <a:fld id="{F2371AF4-42F5-4392-ACAA-129B30D69392}" type="slidenum">
              <a:t>8</a:t>
            </a:fld>
            <a:endParaRPr lang="en-US"/>
          </a:p>
        </p:txBody>
      </p:sp>
      <p:sp>
        <p:nvSpPr>
          <p:cNvPr id="2" name="Rectangle 18">
            <a:extLst>
              <a:ext uri="{FF2B5EF4-FFF2-40B4-BE49-F238E27FC236}">
                <a16:creationId xmlns:a16="http://schemas.microsoft.com/office/drawing/2014/main" id="{258D1DF4-6A2F-49E4-8493-025F8B70D3BC}"/>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4C4AECB6-B2FD-48D7-9E98-A189BA1F8459}" type="slidenum">
              <a:t>8</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3BA6613D-7A51-4476-8C0E-1762A4C0C8D4}"/>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D2746924-3764-4310-979A-84063531D329}"/>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4D58150C-0FED-44DA-8332-E3AF6E283FB7}"/>
              </a:ext>
            </a:extLst>
          </p:cNvPr>
          <p:cNvSpPr txBox="1">
            <a:spLocks noGrp="1"/>
          </p:cNvSpPr>
          <p:nvPr>
            <p:ph type="sldNum" sz="quarter" idx="5"/>
          </p:nvPr>
        </p:nvSpPr>
        <p:spPr>
          <a:ln/>
        </p:spPr>
        <p:txBody>
          <a:bodyPr wrap="square" lIns="90000" tIns="46800" rIns="90000" bIns="46800" anchor="b" anchorCtr="0">
            <a:noAutofit/>
          </a:bodyPr>
          <a:lstStyle/>
          <a:p>
            <a:pPr lvl="0"/>
            <a:fld id="{93D982FF-DE50-42AE-8C1C-96C9B07CFD3C}" type="slidenum">
              <a:t>9</a:t>
            </a:fld>
            <a:endParaRPr lang="en-US"/>
          </a:p>
        </p:txBody>
      </p:sp>
      <p:sp>
        <p:nvSpPr>
          <p:cNvPr id="2" name="Rectangle 18">
            <a:extLst>
              <a:ext uri="{FF2B5EF4-FFF2-40B4-BE49-F238E27FC236}">
                <a16:creationId xmlns:a16="http://schemas.microsoft.com/office/drawing/2014/main" id="{2D24E9CB-2F32-43D9-B284-B10E24DFB8EE}"/>
              </a:ext>
            </a:extLst>
          </p:cNvPr>
          <p:cNvSpPr txBox="1"/>
          <p:nvPr/>
        </p:nvSpPr>
        <p:spPr>
          <a:xfrm>
            <a:off x="3884759" y="8685360"/>
            <a:ext cx="2952720" cy="438119"/>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76A9E52D-0A9E-4825-AE17-16D95E3A40E8}" type="slidenum">
              <a:t>9</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6ADEC42A-6A13-4465-BC5B-A0870AD670DD}"/>
              </a:ext>
            </a:extLst>
          </p:cNvPr>
          <p:cNvSpPr>
            <a:spLocks noGrp="1" noRot="1" noChangeAspect="1" noResize="1"/>
          </p:cNvSpPr>
          <p:nvPr>
            <p:ph type="sldImg"/>
          </p:nvPr>
        </p:nvSpPr>
        <p:spPr>
          <a:xfrm>
            <a:off x="1143000" y="685799"/>
            <a:ext cx="4572000" cy="3429000"/>
          </a:xfrm>
          <a:solidFill>
            <a:srgbClr val="00CC99"/>
          </a:solidFill>
          <a:ln w="12600" cap="flat">
            <a:solidFill>
              <a:srgbClr val="00956F"/>
            </a:solidFill>
            <a:prstDash val="solid"/>
            <a:miter/>
          </a:ln>
        </p:spPr>
      </p:sp>
      <p:sp>
        <p:nvSpPr>
          <p:cNvPr id="4" name="Rectangle 2">
            <a:extLst>
              <a:ext uri="{FF2B5EF4-FFF2-40B4-BE49-F238E27FC236}">
                <a16:creationId xmlns:a16="http://schemas.microsoft.com/office/drawing/2014/main" id="{13F4CF5F-DEC5-410A-BF8D-AACA5A467F6E}"/>
              </a:ext>
            </a:extLst>
          </p:cNvPr>
          <p:cNvSpPr txBox="1">
            <a:spLocks noGrp="1"/>
          </p:cNvSpPr>
          <p:nvPr>
            <p:ph type="body" sz="quarter" idx="1"/>
          </p:nvPr>
        </p:nvSpPr>
        <p:spPr>
          <a:xfrm>
            <a:off x="685799" y="4343400"/>
            <a:ext cx="5486399" cy="4114800"/>
          </a:xfrm>
        </p:spPr>
        <p:txBody>
          <a:bodyPr wrap="none" anchor="ctr"/>
          <a:lstStyle/>
          <a:p>
            <a:endParaRPr lang="en-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C0E1-AC03-4B92-8FCF-17BF3630B7F2}"/>
              </a:ext>
            </a:extLst>
          </p:cNvPr>
          <p:cNvSpPr txBox="1">
            <a:spLocks noGrp="1"/>
          </p:cNvSpPr>
          <p:nvPr>
            <p:ph type="ctrTitle"/>
          </p:nvPr>
        </p:nvSpPr>
        <p:spPr>
          <a:xfrm>
            <a:off x="1143000" y="1122480"/>
            <a:ext cx="6858000" cy="2387520"/>
          </a:xfrm>
        </p:spPr>
        <p:txBody>
          <a:bodyPr anchor="b"/>
          <a:lstStyle>
            <a:lvl1pPr>
              <a:defRPr lang="en-US" sz="6000"/>
            </a:lvl1pPr>
          </a:lstStyle>
          <a:p>
            <a:pPr lvl="0"/>
            <a:r>
              <a:rPr lang="en-US"/>
              <a:t>Click to edit Master title style</a:t>
            </a:r>
          </a:p>
        </p:txBody>
      </p:sp>
      <p:sp>
        <p:nvSpPr>
          <p:cNvPr id="3" name="Subtitle 2">
            <a:extLst>
              <a:ext uri="{FF2B5EF4-FFF2-40B4-BE49-F238E27FC236}">
                <a16:creationId xmlns:a16="http://schemas.microsoft.com/office/drawing/2014/main" id="{B747B831-45CC-426A-960A-6BCB7113B197}"/>
              </a:ext>
            </a:extLst>
          </p:cNvPr>
          <p:cNvSpPr txBox="1">
            <a:spLocks noGrp="1"/>
          </p:cNvSpPr>
          <p:nvPr>
            <p:ph type="subTitle" idx="1"/>
          </p:nvPr>
        </p:nvSpPr>
        <p:spPr>
          <a:xfrm>
            <a:off x="1143000" y="3602160"/>
            <a:ext cx="6858000" cy="1655640"/>
          </a:xfrm>
        </p:spPr>
        <p:txBody>
          <a:bodyPr anchorCtr="1"/>
          <a:lstStyle>
            <a:lvl1pPr marL="0" indent="0" algn="ctr">
              <a:defRPr lang="en-US" sz="2400"/>
            </a:lvl1pPr>
          </a:lstStyle>
          <a:p>
            <a:pPr lvl="0"/>
            <a:r>
              <a:rPr lang="en-US"/>
              <a:t>Click to edit Master subtitle style</a:t>
            </a:r>
          </a:p>
        </p:txBody>
      </p:sp>
      <p:sp>
        <p:nvSpPr>
          <p:cNvPr id="4" name="Date Placeholder 3">
            <a:extLst>
              <a:ext uri="{FF2B5EF4-FFF2-40B4-BE49-F238E27FC236}">
                <a16:creationId xmlns:a16="http://schemas.microsoft.com/office/drawing/2014/main" id="{9F435D38-2238-4539-92EC-B0FAAB8A1F18}"/>
              </a:ext>
            </a:extLst>
          </p:cNvPr>
          <p:cNvSpPr txBox="1">
            <a:spLocks noGrp="1"/>
          </p:cNvSpPr>
          <p:nvPr>
            <p:ph type="dt" sz="half" idx="7"/>
          </p:nvPr>
        </p:nvSpPr>
        <p:spPr/>
        <p:txBody>
          <a:bodyPr/>
          <a:lstStyle>
            <a:lvl1pPr>
              <a:defRPr/>
            </a:lvl1pPr>
          </a:lstStyle>
          <a:p>
            <a:pPr lvl="0"/>
            <a:r>
              <a:rPr lang="en-GB"/>
              <a:t>20/01/19</a:t>
            </a:r>
          </a:p>
        </p:txBody>
      </p:sp>
      <p:sp>
        <p:nvSpPr>
          <p:cNvPr id="5" name="Slide Number Placeholder 4">
            <a:extLst>
              <a:ext uri="{FF2B5EF4-FFF2-40B4-BE49-F238E27FC236}">
                <a16:creationId xmlns:a16="http://schemas.microsoft.com/office/drawing/2014/main" id="{FD6168D9-1FD5-41F6-98A9-F9190DDCFB80}"/>
              </a:ext>
            </a:extLst>
          </p:cNvPr>
          <p:cNvSpPr txBox="1">
            <a:spLocks noGrp="1"/>
          </p:cNvSpPr>
          <p:nvPr>
            <p:ph type="sldNum" sz="quarter" idx="8"/>
          </p:nvPr>
        </p:nvSpPr>
        <p:spPr/>
        <p:txBody>
          <a:bodyPr/>
          <a:lstStyle>
            <a:lvl1pPr>
              <a:defRPr/>
            </a:lvl1pPr>
          </a:lstStyle>
          <a:p>
            <a:pPr lvl="0"/>
            <a:fld id="{41A32020-2E2D-441F-BEC0-2C7640DA2603}" type="slidenum">
              <a:t>‹#›</a:t>
            </a:fld>
            <a:endParaRPr lang="en-US"/>
          </a:p>
        </p:txBody>
      </p:sp>
    </p:spTree>
    <p:extLst>
      <p:ext uri="{BB962C8B-B14F-4D97-AF65-F5344CB8AC3E}">
        <p14:creationId xmlns:p14="http://schemas.microsoft.com/office/powerpoint/2010/main" val="260413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B281-A734-4DAD-BC5B-D43877FAA6D5}"/>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Vertical Text Placeholder 2">
            <a:extLst>
              <a:ext uri="{FF2B5EF4-FFF2-40B4-BE49-F238E27FC236}">
                <a16:creationId xmlns:a16="http://schemas.microsoft.com/office/drawing/2014/main" id="{C67BF43E-E5D1-440B-BCCB-50A3DEF4392C}"/>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6785A-A56C-48E4-82F4-EAD1FDA21AFC}"/>
              </a:ext>
            </a:extLst>
          </p:cNvPr>
          <p:cNvSpPr txBox="1">
            <a:spLocks noGrp="1"/>
          </p:cNvSpPr>
          <p:nvPr>
            <p:ph type="dt" sz="half" idx="7"/>
          </p:nvPr>
        </p:nvSpPr>
        <p:spPr/>
        <p:txBody>
          <a:bodyPr/>
          <a:lstStyle>
            <a:lvl1pPr>
              <a:defRPr/>
            </a:lvl1pPr>
          </a:lstStyle>
          <a:p>
            <a:pPr lvl="0"/>
            <a:r>
              <a:rPr lang="en-GB"/>
              <a:t>20/01/19</a:t>
            </a:r>
          </a:p>
        </p:txBody>
      </p:sp>
      <p:sp>
        <p:nvSpPr>
          <p:cNvPr id="5" name="Slide Number Placeholder 4">
            <a:extLst>
              <a:ext uri="{FF2B5EF4-FFF2-40B4-BE49-F238E27FC236}">
                <a16:creationId xmlns:a16="http://schemas.microsoft.com/office/drawing/2014/main" id="{B04B3A6F-3A26-4B27-ACF1-0933243D2B75}"/>
              </a:ext>
            </a:extLst>
          </p:cNvPr>
          <p:cNvSpPr txBox="1">
            <a:spLocks noGrp="1"/>
          </p:cNvSpPr>
          <p:nvPr>
            <p:ph type="sldNum" sz="quarter" idx="8"/>
          </p:nvPr>
        </p:nvSpPr>
        <p:spPr/>
        <p:txBody>
          <a:bodyPr/>
          <a:lstStyle>
            <a:lvl1pPr>
              <a:defRPr/>
            </a:lvl1pPr>
          </a:lstStyle>
          <a:p>
            <a:pPr lvl="0"/>
            <a:fld id="{19495CD0-C20F-47F4-8582-E9EE69AD10C9}" type="slidenum">
              <a:t>‹#›</a:t>
            </a:fld>
            <a:endParaRPr lang="en-US"/>
          </a:p>
        </p:txBody>
      </p:sp>
    </p:spTree>
    <p:extLst>
      <p:ext uri="{BB962C8B-B14F-4D97-AF65-F5344CB8AC3E}">
        <p14:creationId xmlns:p14="http://schemas.microsoft.com/office/powerpoint/2010/main" val="413579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F3348-5E0D-42F3-B093-DB858C758BC3}"/>
              </a:ext>
            </a:extLst>
          </p:cNvPr>
          <p:cNvSpPr txBox="1">
            <a:spLocks noGrp="1"/>
          </p:cNvSpPr>
          <p:nvPr>
            <p:ph type="title" orient="vert"/>
          </p:nvPr>
        </p:nvSpPr>
        <p:spPr>
          <a:xfrm>
            <a:off x="6615000" y="274680"/>
            <a:ext cx="2052720" cy="5832360"/>
          </a:xfrm>
        </p:spPr>
        <p:txBody>
          <a:bodyPr vert="eaVert"/>
          <a:lstStyle>
            <a:lvl1pPr>
              <a:defRPr lang="en-US"/>
            </a:lvl1pPr>
          </a:lstStyle>
          <a:p>
            <a:pPr lvl="0"/>
            <a:r>
              <a:rPr lang="en-US"/>
              <a:t>Click to edit Master title style</a:t>
            </a:r>
          </a:p>
        </p:txBody>
      </p:sp>
      <p:sp>
        <p:nvSpPr>
          <p:cNvPr id="3" name="Vertical Text Placeholder 2">
            <a:extLst>
              <a:ext uri="{FF2B5EF4-FFF2-40B4-BE49-F238E27FC236}">
                <a16:creationId xmlns:a16="http://schemas.microsoft.com/office/drawing/2014/main" id="{C043D0DE-55F4-4EF2-A17D-C678E254D17D}"/>
              </a:ext>
            </a:extLst>
          </p:cNvPr>
          <p:cNvSpPr txBox="1">
            <a:spLocks noGrp="1"/>
          </p:cNvSpPr>
          <p:nvPr>
            <p:ph type="body" orient="vert" idx="1"/>
          </p:nvPr>
        </p:nvSpPr>
        <p:spPr>
          <a:xfrm>
            <a:off x="457200" y="274680"/>
            <a:ext cx="6005519" cy="5832360"/>
          </a:xfrm>
        </p:spPr>
        <p:txBody>
          <a:bodyPr vert="eaVert"/>
          <a:lstStyle>
            <a:lvl1pPr>
              <a:defRPr lang="en-US"/>
            </a:lvl1pPr>
            <a:lvl2pPr>
              <a:defRPr lang="en-US"/>
            </a:lvl2pPr>
            <a:lvl3pPr>
              <a:defRPr lang="en-US"/>
            </a:lvl3pPr>
            <a:lvl4pPr>
              <a:defRPr lang="en-US"/>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1E6A2-9D31-4474-B2EB-72DFFFA1D204}"/>
              </a:ext>
            </a:extLst>
          </p:cNvPr>
          <p:cNvSpPr txBox="1">
            <a:spLocks noGrp="1"/>
          </p:cNvSpPr>
          <p:nvPr>
            <p:ph type="dt" sz="half" idx="7"/>
          </p:nvPr>
        </p:nvSpPr>
        <p:spPr/>
        <p:txBody>
          <a:bodyPr/>
          <a:lstStyle>
            <a:lvl1pPr>
              <a:defRPr/>
            </a:lvl1pPr>
          </a:lstStyle>
          <a:p>
            <a:pPr lvl="0"/>
            <a:r>
              <a:rPr lang="en-GB"/>
              <a:t>20/01/19</a:t>
            </a:r>
          </a:p>
        </p:txBody>
      </p:sp>
      <p:sp>
        <p:nvSpPr>
          <p:cNvPr id="5" name="Slide Number Placeholder 4">
            <a:extLst>
              <a:ext uri="{FF2B5EF4-FFF2-40B4-BE49-F238E27FC236}">
                <a16:creationId xmlns:a16="http://schemas.microsoft.com/office/drawing/2014/main" id="{38D99D06-00F5-438A-BE34-A80DEB16282E}"/>
              </a:ext>
            </a:extLst>
          </p:cNvPr>
          <p:cNvSpPr txBox="1">
            <a:spLocks noGrp="1"/>
          </p:cNvSpPr>
          <p:nvPr>
            <p:ph type="sldNum" sz="quarter" idx="8"/>
          </p:nvPr>
        </p:nvSpPr>
        <p:spPr/>
        <p:txBody>
          <a:bodyPr/>
          <a:lstStyle>
            <a:lvl1pPr>
              <a:defRPr/>
            </a:lvl1pPr>
          </a:lstStyle>
          <a:p>
            <a:pPr lvl="0"/>
            <a:fld id="{E8E3472A-A7AD-4534-9145-30BEDD91D301}" type="slidenum">
              <a:t>‹#›</a:t>
            </a:fld>
            <a:endParaRPr lang="en-US"/>
          </a:p>
        </p:txBody>
      </p:sp>
    </p:spTree>
    <p:extLst>
      <p:ext uri="{BB962C8B-B14F-4D97-AF65-F5344CB8AC3E}">
        <p14:creationId xmlns:p14="http://schemas.microsoft.com/office/powerpoint/2010/main" val="185557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E461-2362-4AB2-90DE-57C6C630CACD}"/>
              </a:ext>
            </a:extLst>
          </p:cNvPr>
          <p:cNvSpPr txBox="1">
            <a:spLocks noGrp="1"/>
          </p:cNvSpPr>
          <p:nvPr>
            <p:ph type="ctrTitle"/>
          </p:nvPr>
        </p:nvSpPr>
        <p:spPr>
          <a:xfrm>
            <a:off x="1143000" y="1122480"/>
            <a:ext cx="6858000" cy="2387520"/>
          </a:xfrm>
        </p:spPr>
        <p:txBody>
          <a:bodyPr/>
          <a:lstStyle>
            <a:lvl1pPr>
              <a:defRPr lang="en-US" sz="6000"/>
            </a:lvl1pPr>
          </a:lstStyle>
          <a:p>
            <a:pPr lvl="0"/>
            <a:r>
              <a:rPr lang="en-US"/>
              <a:t>Click to edit Master title style</a:t>
            </a:r>
          </a:p>
        </p:txBody>
      </p:sp>
      <p:sp>
        <p:nvSpPr>
          <p:cNvPr id="3" name="Subtitle 2">
            <a:extLst>
              <a:ext uri="{FF2B5EF4-FFF2-40B4-BE49-F238E27FC236}">
                <a16:creationId xmlns:a16="http://schemas.microsoft.com/office/drawing/2014/main" id="{0352BBAE-212E-4D76-82C3-F727BDA8ECBD}"/>
              </a:ext>
            </a:extLst>
          </p:cNvPr>
          <p:cNvSpPr txBox="1">
            <a:spLocks noGrp="1"/>
          </p:cNvSpPr>
          <p:nvPr>
            <p:ph type="subTitle" idx="1"/>
          </p:nvPr>
        </p:nvSpPr>
        <p:spPr>
          <a:xfrm>
            <a:off x="1143000" y="3602160"/>
            <a:ext cx="6858000" cy="1655640"/>
          </a:xfrm>
        </p:spPr>
        <p:txBody>
          <a:bodyPr anchorCtr="1"/>
          <a:lstStyle>
            <a:lvl1pPr marL="0" indent="0" algn="ctr">
              <a:defRPr lang="en-US" sz="2400"/>
            </a:lvl1pPr>
          </a:lstStyle>
          <a:p>
            <a:pPr lvl="0"/>
            <a:r>
              <a:rPr lang="en-US"/>
              <a:t>Click to edit Master subtitle style</a:t>
            </a:r>
          </a:p>
        </p:txBody>
      </p:sp>
      <p:sp>
        <p:nvSpPr>
          <p:cNvPr id="4" name="Slide Number Placeholder 3">
            <a:extLst>
              <a:ext uri="{FF2B5EF4-FFF2-40B4-BE49-F238E27FC236}">
                <a16:creationId xmlns:a16="http://schemas.microsoft.com/office/drawing/2014/main" id="{34A9D68F-4CC6-4773-8BE5-D97D71A79F20}"/>
              </a:ext>
            </a:extLst>
          </p:cNvPr>
          <p:cNvSpPr txBox="1">
            <a:spLocks noGrp="1"/>
          </p:cNvSpPr>
          <p:nvPr>
            <p:ph type="sldNum" sz="quarter" idx="8"/>
          </p:nvPr>
        </p:nvSpPr>
        <p:spPr/>
        <p:txBody>
          <a:bodyPr/>
          <a:lstStyle>
            <a:lvl1pPr>
              <a:defRPr/>
            </a:lvl1pPr>
          </a:lstStyle>
          <a:p>
            <a:pPr lvl="0"/>
            <a:fld id="{8AFC3285-DF64-404F-BE04-E9E0DDF4B287}" type="slidenum">
              <a:t>‹#›</a:t>
            </a:fld>
            <a:endParaRPr lang="en-US"/>
          </a:p>
        </p:txBody>
      </p:sp>
      <p:sp>
        <p:nvSpPr>
          <p:cNvPr id="5" name="Date Placeholder 4">
            <a:extLst>
              <a:ext uri="{FF2B5EF4-FFF2-40B4-BE49-F238E27FC236}">
                <a16:creationId xmlns:a16="http://schemas.microsoft.com/office/drawing/2014/main" id="{F73C0AE4-CB3A-4A30-A02F-65F1474CC24E}"/>
              </a:ext>
            </a:extLst>
          </p:cNvPr>
          <p:cNvSpPr txBox="1">
            <a:spLocks noGrp="1"/>
          </p:cNvSpPr>
          <p:nvPr>
            <p:ph type="dt" sz="half" idx="7"/>
          </p:nvPr>
        </p:nvSpPr>
        <p:spPr/>
        <p:txBody>
          <a:bodyPr/>
          <a:lstStyle>
            <a:lvl1pPr>
              <a:defRPr/>
            </a:lvl1pPr>
          </a:lstStyle>
          <a:p>
            <a:pPr lvl="0"/>
            <a:endParaRPr lang="en-none"/>
          </a:p>
        </p:txBody>
      </p:sp>
      <p:sp>
        <p:nvSpPr>
          <p:cNvPr id="6" name="Footer Placeholder 5">
            <a:extLst>
              <a:ext uri="{FF2B5EF4-FFF2-40B4-BE49-F238E27FC236}">
                <a16:creationId xmlns:a16="http://schemas.microsoft.com/office/drawing/2014/main" id="{1743E905-CD78-4D84-A454-9DF8FF5BF5EC}"/>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227484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0591-4356-4A7D-8D4E-C79F4E28D7B5}"/>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a:extLst>
              <a:ext uri="{FF2B5EF4-FFF2-40B4-BE49-F238E27FC236}">
                <a16:creationId xmlns:a16="http://schemas.microsoft.com/office/drawing/2014/main" id="{A8A02660-152A-46C6-B57E-EBB41461EEE7}"/>
              </a:ext>
            </a:extLst>
          </p:cNvPr>
          <p:cNvSpPr txBox="1">
            <a:spLocks noGrp="1"/>
          </p:cNvSpPr>
          <p:nvPr>
            <p:ph type="title" idx="4294967295"/>
          </p:nvPr>
        </p:nvSpPr>
        <p:spPr>
          <a:xfrm>
            <a:off x="685799" y="1981080"/>
            <a:ext cx="7754760" cy="409716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Slide Number Placeholder 3">
            <a:extLst>
              <a:ext uri="{FF2B5EF4-FFF2-40B4-BE49-F238E27FC236}">
                <a16:creationId xmlns:a16="http://schemas.microsoft.com/office/drawing/2014/main" id="{FD8EC610-B200-4781-BF07-A4E80FE01F41}"/>
              </a:ext>
            </a:extLst>
          </p:cNvPr>
          <p:cNvSpPr txBox="1">
            <a:spLocks noGrp="1"/>
          </p:cNvSpPr>
          <p:nvPr>
            <p:ph type="sldNum" sz="quarter" idx="8"/>
          </p:nvPr>
        </p:nvSpPr>
        <p:spPr/>
        <p:txBody>
          <a:bodyPr/>
          <a:lstStyle>
            <a:lvl1pPr>
              <a:defRPr/>
            </a:lvl1pPr>
          </a:lstStyle>
          <a:p>
            <a:pPr lvl="0"/>
            <a:fld id="{C22FE510-4434-4497-B167-B3D5067E5C12}" type="slidenum">
              <a:t>‹#›</a:t>
            </a:fld>
            <a:endParaRPr lang="en-US"/>
          </a:p>
        </p:txBody>
      </p:sp>
      <p:sp>
        <p:nvSpPr>
          <p:cNvPr id="5" name="Date Placeholder 4">
            <a:extLst>
              <a:ext uri="{FF2B5EF4-FFF2-40B4-BE49-F238E27FC236}">
                <a16:creationId xmlns:a16="http://schemas.microsoft.com/office/drawing/2014/main" id="{E6BAF019-7E8E-4119-88E8-569A313CE712}"/>
              </a:ext>
            </a:extLst>
          </p:cNvPr>
          <p:cNvSpPr txBox="1">
            <a:spLocks noGrp="1"/>
          </p:cNvSpPr>
          <p:nvPr>
            <p:ph type="dt" sz="half" idx="7"/>
          </p:nvPr>
        </p:nvSpPr>
        <p:spPr/>
        <p:txBody>
          <a:bodyPr/>
          <a:lstStyle>
            <a:lvl1pPr>
              <a:defRPr/>
            </a:lvl1pPr>
          </a:lstStyle>
          <a:p>
            <a:pPr lvl="0"/>
            <a:endParaRPr lang="en-none"/>
          </a:p>
        </p:txBody>
      </p:sp>
      <p:sp>
        <p:nvSpPr>
          <p:cNvPr id="6" name="Footer Placeholder 5">
            <a:extLst>
              <a:ext uri="{FF2B5EF4-FFF2-40B4-BE49-F238E27FC236}">
                <a16:creationId xmlns:a16="http://schemas.microsoft.com/office/drawing/2014/main" id="{EC0B24B8-881B-4593-8A85-B40CBE6A50AE}"/>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216751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285F-DBC5-4B49-8C3D-04CF82835039}"/>
              </a:ext>
            </a:extLst>
          </p:cNvPr>
          <p:cNvSpPr txBox="1">
            <a:spLocks noGrp="1"/>
          </p:cNvSpPr>
          <p:nvPr>
            <p:ph type="title"/>
          </p:nvPr>
        </p:nvSpPr>
        <p:spPr>
          <a:xfrm>
            <a:off x="623880" y="1709640"/>
            <a:ext cx="7886879" cy="2852640"/>
          </a:xfrm>
        </p:spPr>
        <p:txBody>
          <a:bodyPr/>
          <a:lstStyle>
            <a:lvl1pPr>
              <a:defRPr lang="en-US" sz="6000"/>
            </a:lvl1pPr>
          </a:lstStyle>
          <a:p>
            <a:pPr lvl="0"/>
            <a:r>
              <a:rPr lang="en-US"/>
              <a:t>Click to edit Master title style</a:t>
            </a:r>
          </a:p>
        </p:txBody>
      </p:sp>
      <p:sp>
        <p:nvSpPr>
          <p:cNvPr id="3" name="Text Placeholder 2">
            <a:extLst>
              <a:ext uri="{FF2B5EF4-FFF2-40B4-BE49-F238E27FC236}">
                <a16:creationId xmlns:a16="http://schemas.microsoft.com/office/drawing/2014/main" id="{BACC1977-F223-4D56-AA0D-DFF20BDF0C49}"/>
              </a:ext>
            </a:extLst>
          </p:cNvPr>
          <p:cNvSpPr txBox="1">
            <a:spLocks noGrp="1"/>
          </p:cNvSpPr>
          <p:nvPr>
            <p:ph type="body" idx="1"/>
          </p:nvPr>
        </p:nvSpPr>
        <p:spPr>
          <a:xfrm>
            <a:off x="623880" y="4589640"/>
            <a:ext cx="7886879" cy="1500119"/>
          </a:xfrm>
        </p:spPr>
        <p:txBody>
          <a:bodyPr/>
          <a:lstStyle>
            <a:lvl1pPr marL="0" indent="0">
              <a:defRPr lang="en-US" sz="2400"/>
            </a:lvl1pPr>
          </a:lstStyle>
          <a:p>
            <a:pPr lvl="0"/>
            <a:r>
              <a:rPr lang="en-US"/>
              <a:t>Edit Master text styles</a:t>
            </a:r>
          </a:p>
        </p:txBody>
      </p:sp>
      <p:sp>
        <p:nvSpPr>
          <p:cNvPr id="4" name="Slide Number Placeholder 3">
            <a:extLst>
              <a:ext uri="{FF2B5EF4-FFF2-40B4-BE49-F238E27FC236}">
                <a16:creationId xmlns:a16="http://schemas.microsoft.com/office/drawing/2014/main" id="{07961C76-0166-45BD-8050-A837B0460FF0}"/>
              </a:ext>
            </a:extLst>
          </p:cNvPr>
          <p:cNvSpPr txBox="1">
            <a:spLocks noGrp="1"/>
          </p:cNvSpPr>
          <p:nvPr>
            <p:ph type="sldNum" sz="quarter" idx="8"/>
          </p:nvPr>
        </p:nvSpPr>
        <p:spPr/>
        <p:txBody>
          <a:bodyPr/>
          <a:lstStyle>
            <a:lvl1pPr>
              <a:defRPr/>
            </a:lvl1pPr>
          </a:lstStyle>
          <a:p>
            <a:pPr lvl="0"/>
            <a:fld id="{7DBE2C14-3531-4EC3-A445-24DE61AAE8B6}" type="slidenum">
              <a:t>‹#›</a:t>
            </a:fld>
            <a:endParaRPr lang="en-US"/>
          </a:p>
        </p:txBody>
      </p:sp>
      <p:sp>
        <p:nvSpPr>
          <p:cNvPr id="5" name="Date Placeholder 4">
            <a:extLst>
              <a:ext uri="{FF2B5EF4-FFF2-40B4-BE49-F238E27FC236}">
                <a16:creationId xmlns:a16="http://schemas.microsoft.com/office/drawing/2014/main" id="{8485DCEE-3E73-47A0-9EB9-EAD3DC147F0B}"/>
              </a:ext>
            </a:extLst>
          </p:cNvPr>
          <p:cNvSpPr txBox="1">
            <a:spLocks noGrp="1"/>
          </p:cNvSpPr>
          <p:nvPr>
            <p:ph type="dt" sz="half" idx="7"/>
          </p:nvPr>
        </p:nvSpPr>
        <p:spPr/>
        <p:txBody>
          <a:bodyPr/>
          <a:lstStyle>
            <a:lvl1pPr>
              <a:defRPr/>
            </a:lvl1pPr>
          </a:lstStyle>
          <a:p>
            <a:pPr lvl="0"/>
            <a:endParaRPr lang="en-none"/>
          </a:p>
        </p:txBody>
      </p:sp>
      <p:sp>
        <p:nvSpPr>
          <p:cNvPr id="6" name="Footer Placeholder 5">
            <a:extLst>
              <a:ext uri="{FF2B5EF4-FFF2-40B4-BE49-F238E27FC236}">
                <a16:creationId xmlns:a16="http://schemas.microsoft.com/office/drawing/2014/main" id="{056785B1-A77F-4683-BDF7-76D8AC69503A}"/>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355532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3755-C7BF-418C-98CF-276562375CFA}"/>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a:extLst>
              <a:ext uri="{FF2B5EF4-FFF2-40B4-BE49-F238E27FC236}">
                <a16:creationId xmlns:a16="http://schemas.microsoft.com/office/drawing/2014/main" id="{F26009CC-C712-41EC-9008-1757BFC54069}"/>
              </a:ext>
            </a:extLst>
          </p:cNvPr>
          <p:cNvSpPr txBox="1">
            <a:spLocks noGrp="1"/>
          </p:cNvSpPr>
          <p:nvPr>
            <p:ph type="title" idx="4294967295"/>
          </p:nvPr>
        </p:nvSpPr>
        <p:spPr>
          <a:xfrm>
            <a:off x="685799" y="1981080"/>
            <a:ext cx="3800520" cy="409716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DF764A61-AF50-4E88-B251-0AAC299870EB}"/>
              </a:ext>
            </a:extLst>
          </p:cNvPr>
          <p:cNvSpPr txBox="1">
            <a:spLocks noGrp="1"/>
          </p:cNvSpPr>
          <p:nvPr>
            <p:ph type="title" idx="4294967295"/>
          </p:nvPr>
        </p:nvSpPr>
        <p:spPr>
          <a:xfrm>
            <a:off x="4638600" y="1981080"/>
            <a:ext cx="3801960" cy="409716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Slide Number Placeholder 4">
            <a:extLst>
              <a:ext uri="{FF2B5EF4-FFF2-40B4-BE49-F238E27FC236}">
                <a16:creationId xmlns:a16="http://schemas.microsoft.com/office/drawing/2014/main" id="{04AEA567-5E61-44E0-B1CA-31EBBC836273}"/>
              </a:ext>
            </a:extLst>
          </p:cNvPr>
          <p:cNvSpPr txBox="1">
            <a:spLocks noGrp="1"/>
          </p:cNvSpPr>
          <p:nvPr>
            <p:ph type="sldNum" sz="quarter" idx="8"/>
          </p:nvPr>
        </p:nvSpPr>
        <p:spPr/>
        <p:txBody>
          <a:bodyPr/>
          <a:lstStyle>
            <a:lvl1pPr>
              <a:defRPr/>
            </a:lvl1pPr>
          </a:lstStyle>
          <a:p>
            <a:pPr lvl="0"/>
            <a:fld id="{7CEBEAF3-D081-4E97-AF0C-B801D2B67EE4}" type="slidenum">
              <a:t>‹#›</a:t>
            </a:fld>
            <a:endParaRPr lang="en-US"/>
          </a:p>
        </p:txBody>
      </p:sp>
      <p:sp>
        <p:nvSpPr>
          <p:cNvPr id="6" name="Date Placeholder 5">
            <a:extLst>
              <a:ext uri="{FF2B5EF4-FFF2-40B4-BE49-F238E27FC236}">
                <a16:creationId xmlns:a16="http://schemas.microsoft.com/office/drawing/2014/main" id="{CE706E92-02AF-4FB6-9F86-0FBAB8DC8680}"/>
              </a:ext>
            </a:extLst>
          </p:cNvPr>
          <p:cNvSpPr txBox="1">
            <a:spLocks noGrp="1"/>
          </p:cNvSpPr>
          <p:nvPr>
            <p:ph type="dt" sz="half" idx="7"/>
          </p:nvPr>
        </p:nvSpPr>
        <p:spPr/>
        <p:txBody>
          <a:bodyPr/>
          <a:lstStyle>
            <a:lvl1pPr>
              <a:defRPr/>
            </a:lvl1pPr>
          </a:lstStyle>
          <a:p>
            <a:pPr lvl="0"/>
            <a:endParaRPr lang="en-none"/>
          </a:p>
        </p:txBody>
      </p:sp>
      <p:sp>
        <p:nvSpPr>
          <p:cNvPr id="7" name="Footer Placeholder 6">
            <a:extLst>
              <a:ext uri="{FF2B5EF4-FFF2-40B4-BE49-F238E27FC236}">
                <a16:creationId xmlns:a16="http://schemas.microsoft.com/office/drawing/2014/main" id="{F1A4926C-C3FC-4130-A4E6-C48A270B773F}"/>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167986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E3B1-2014-4739-A338-480B1DE4EF3B}"/>
              </a:ext>
            </a:extLst>
          </p:cNvPr>
          <p:cNvSpPr txBox="1">
            <a:spLocks noGrp="1"/>
          </p:cNvSpPr>
          <p:nvPr>
            <p:ph type="title"/>
          </p:nvPr>
        </p:nvSpPr>
        <p:spPr>
          <a:xfrm>
            <a:off x="630360" y="365040"/>
            <a:ext cx="7886879" cy="1325520"/>
          </a:xfrm>
        </p:spPr>
        <p:txBody>
          <a:bodyPr/>
          <a:lstStyle>
            <a:lvl1pPr>
              <a:defRPr lang="en-US"/>
            </a:lvl1pPr>
          </a:lstStyle>
          <a:p>
            <a:pPr lvl="0"/>
            <a:r>
              <a:rPr lang="en-US"/>
              <a:t>Click to edit Master title style</a:t>
            </a:r>
          </a:p>
        </p:txBody>
      </p:sp>
      <p:sp>
        <p:nvSpPr>
          <p:cNvPr id="3" name="Text Placeholder 2">
            <a:extLst>
              <a:ext uri="{FF2B5EF4-FFF2-40B4-BE49-F238E27FC236}">
                <a16:creationId xmlns:a16="http://schemas.microsoft.com/office/drawing/2014/main" id="{D60FF125-DC79-40A8-9113-2CF8DA8E7434}"/>
              </a:ext>
            </a:extLst>
          </p:cNvPr>
          <p:cNvSpPr txBox="1">
            <a:spLocks noGrp="1"/>
          </p:cNvSpPr>
          <p:nvPr>
            <p:ph type="body" idx="1"/>
          </p:nvPr>
        </p:nvSpPr>
        <p:spPr>
          <a:xfrm>
            <a:off x="630360" y="1681200"/>
            <a:ext cx="3868559" cy="824040"/>
          </a:xfrm>
        </p:spPr>
        <p:txBody>
          <a:bodyPr anchor="b"/>
          <a:lstStyle>
            <a:lvl1pPr marL="0" indent="0">
              <a:defRPr lang="en-US" sz="2400" b="1"/>
            </a:lvl1pPr>
          </a:lstStyle>
          <a:p>
            <a:pPr lvl="0"/>
            <a:r>
              <a:rPr lang="en-US"/>
              <a:t>Edit Master text styles</a:t>
            </a:r>
          </a:p>
        </p:txBody>
      </p:sp>
      <p:sp>
        <p:nvSpPr>
          <p:cNvPr id="4" name="Content Placeholder 3">
            <a:extLst>
              <a:ext uri="{FF2B5EF4-FFF2-40B4-BE49-F238E27FC236}">
                <a16:creationId xmlns:a16="http://schemas.microsoft.com/office/drawing/2014/main" id="{C712119A-9125-43EC-ADF3-5535C41F498B}"/>
              </a:ext>
            </a:extLst>
          </p:cNvPr>
          <p:cNvSpPr txBox="1">
            <a:spLocks noGrp="1"/>
          </p:cNvSpPr>
          <p:nvPr>
            <p:ph type="title" idx="4294967295"/>
          </p:nvPr>
        </p:nvSpPr>
        <p:spPr>
          <a:xfrm>
            <a:off x="630360" y="2505240"/>
            <a:ext cx="3868559" cy="368460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67ABDE33-E718-4305-B136-9A5B02AE1C0E}"/>
              </a:ext>
            </a:extLst>
          </p:cNvPr>
          <p:cNvSpPr txBox="1">
            <a:spLocks noGrp="1"/>
          </p:cNvSpPr>
          <p:nvPr>
            <p:ph type="body" idx="3"/>
          </p:nvPr>
        </p:nvSpPr>
        <p:spPr>
          <a:xfrm>
            <a:off x="4629240" y="1681200"/>
            <a:ext cx="3887640" cy="824040"/>
          </a:xfrm>
        </p:spPr>
        <p:txBody>
          <a:bodyPr anchor="b"/>
          <a:lstStyle>
            <a:lvl1pPr marL="0" indent="0">
              <a:defRPr lang="en-US" sz="2400" b="1"/>
            </a:lvl1pPr>
          </a:lstStyle>
          <a:p>
            <a:pPr lvl="0"/>
            <a:r>
              <a:rPr lang="en-US"/>
              <a:t>Edit Master text styles</a:t>
            </a:r>
          </a:p>
        </p:txBody>
      </p:sp>
      <p:sp>
        <p:nvSpPr>
          <p:cNvPr id="6" name="Content Placeholder 5">
            <a:extLst>
              <a:ext uri="{FF2B5EF4-FFF2-40B4-BE49-F238E27FC236}">
                <a16:creationId xmlns:a16="http://schemas.microsoft.com/office/drawing/2014/main" id="{B87AB849-55DC-4F42-A84B-DB42B9585BDB}"/>
              </a:ext>
            </a:extLst>
          </p:cNvPr>
          <p:cNvSpPr txBox="1">
            <a:spLocks noGrp="1"/>
          </p:cNvSpPr>
          <p:nvPr>
            <p:ph type="title" idx="4294967295"/>
          </p:nvPr>
        </p:nvSpPr>
        <p:spPr>
          <a:xfrm>
            <a:off x="4629240" y="2505240"/>
            <a:ext cx="3887640" cy="368460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Slide Number Placeholder 6">
            <a:extLst>
              <a:ext uri="{FF2B5EF4-FFF2-40B4-BE49-F238E27FC236}">
                <a16:creationId xmlns:a16="http://schemas.microsoft.com/office/drawing/2014/main" id="{428CECE1-3F4A-43B4-8706-63109A4D8D16}"/>
              </a:ext>
            </a:extLst>
          </p:cNvPr>
          <p:cNvSpPr txBox="1">
            <a:spLocks noGrp="1"/>
          </p:cNvSpPr>
          <p:nvPr>
            <p:ph type="sldNum" sz="quarter" idx="8"/>
          </p:nvPr>
        </p:nvSpPr>
        <p:spPr/>
        <p:txBody>
          <a:bodyPr/>
          <a:lstStyle>
            <a:lvl1pPr>
              <a:defRPr/>
            </a:lvl1pPr>
          </a:lstStyle>
          <a:p>
            <a:pPr lvl="0"/>
            <a:fld id="{FC8B3A24-B7D5-42D4-AE57-BA665C077D12}" type="slidenum">
              <a:t>‹#›</a:t>
            </a:fld>
            <a:endParaRPr lang="en-US"/>
          </a:p>
        </p:txBody>
      </p:sp>
      <p:sp>
        <p:nvSpPr>
          <p:cNvPr id="8" name="Date Placeholder 7">
            <a:extLst>
              <a:ext uri="{FF2B5EF4-FFF2-40B4-BE49-F238E27FC236}">
                <a16:creationId xmlns:a16="http://schemas.microsoft.com/office/drawing/2014/main" id="{C9DEA60A-F992-4246-8F95-3B42D42830FC}"/>
              </a:ext>
            </a:extLst>
          </p:cNvPr>
          <p:cNvSpPr txBox="1">
            <a:spLocks noGrp="1"/>
          </p:cNvSpPr>
          <p:nvPr>
            <p:ph type="dt" sz="half" idx="7"/>
          </p:nvPr>
        </p:nvSpPr>
        <p:spPr/>
        <p:txBody>
          <a:bodyPr/>
          <a:lstStyle>
            <a:lvl1pPr>
              <a:defRPr/>
            </a:lvl1pPr>
          </a:lstStyle>
          <a:p>
            <a:pPr lvl="0"/>
            <a:endParaRPr lang="en-none"/>
          </a:p>
        </p:txBody>
      </p:sp>
      <p:sp>
        <p:nvSpPr>
          <p:cNvPr id="9" name="Footer Placeholder 8">
            <a:extLst>
              <a:ext uri="{FF2B5EF4-FFF2-40B4-BE49-F238E27FC236}">
                <a16:creationId xmlns:a16="http://schemas.microsoft.com/office/drawing/2014/main" id="{A6125F47-9778-4262-B654-BD002E84469E}"/>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191153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8C4E-53E1-48D9-BDB7-EC7F14B8B114}"/>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Slide Number Placeholder 2">
            <a:extLst>
              <a:ext uri="{FF2B5EF4-FFF2-40B4-BE49-F238E27FC236}">
                <a16:creationId xmlns:a16="http://schemas.microsoft.com/office/drawing/2014/main" id="{F28F859B-2904-488C-BA5B-3B23DB048752}"/>
              </a:ext>
            </a:extLst>
          </p:cNvPr>
          <p:cNvSpPr txBox="1">
            <a:spLocks noGrp="1"/>
          </p:cNvSpPr>
          <p:nvPr>
            <p:ph type="sldNum" sz="quarter" idx="8"/>
          </p:nvPr>
        </p:nvSpPr>
        <p:spPr/>
        <p:txBody>
          <a:bodyPr/>
          <a:lstStyle>
            <a:lvl1pPr>
              <a:defRPr/>
            </a:lvl1pPr>
          </a:lstStyle>
          <a:p>
            <a:pPr lvl="0"/>
            <a:fld id="{D8C2FD1B-1966-4786-9362-6789316750B2}" type="slidenum">
              <a:t>‹#›</a:t>
            </a:fld>
            <a:endParaRPr lang="en-US"/>
          </a:p>
        </p:txBody>
      </p:sp>
      <p:sp>
        <p:nvSpPr>
          <p:cNvPr id="4" name="Date Placeholder 3">
            <a:extLst>
              <a:ext uri="{FF2B5EF4-FFF2-40B4-BE49-F238E27FC236}">
                <a16:creationId xmlns:a16="http://schemas.microsoft.com/office/drawing/2014/main" id="{12C33E8F-5F58-4E4E-84E5-A2E694C92366}"/>
              </a:ext>
            </a:extLst>
          </p:cNvPr>
          <p:cNvSpPr txBox="1">
            <a:spLocks noGrp="1"/>
          </p:cNvSpPr>
          <p:nvPr>
            <p:ph type="dt" sz="half" idx="7"/>
          </p:nvPr>
        </p:nvSpPr>
        <p:spPr/>
        <p:txBody>
          <a:bodyPr/>
          <a:lstStyle>
            <a:lvl1pPr>
              <a:defRPr/>
            </a:lvl1pPr>
          </a:lstStyle>
          <a:p>
            <a:pPr lvl="0"/>
            <a:endParaRPr lang="en-none"/>
          </a:p>
        </p:txBody>
      </p:sp>
      <p:sp>
        <p:nvSpPr>
          <p:cNvPr id="5" name="Footer Placeholder 4">
            <a:extLst>
              <a:ext uri="{FF2B5EF4-FFF2-40B4-BE49-F238E27FC236}">
                <a16:creationId xmlns:a16="http://schemas.microsoft.com/office/drawing/2014/main" id="{CDED7E6A-1E63-4255-BEFD-4699AD453F1B}"/>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2563288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CAF4FB-1B75-48E8-9FD3-1A62F6CDA335}"/>
              </a:ext>
            </a:extLst>
          </p:cNvPr>
          <p:cNvSpPr txBox="1">
            <a:spLocks noGrp="1"/>
          </p:cNvSpPr>
          <p:nvPr>
            <p:ph type="sldNum" sz="quarter" idx="8"/>
          </p:nvPr>
        </p:nvSpPr>
        <p:spPr/>
        <p:txBody>
          <a:bodyPr/>
          <a:lstStyle>
            <a:lvl1pPr>
              <a:defRPr/>
            </a:lvl1pPr>
          </a:lstStyle>
          <a:p>
            <a:pPr lvl="0"/>
            <a:fld id="{1E170277-94B4-4515-9E19-658D40493AB1}" type="slidenum">
              <a:t>‹#›</a:t>
            </a:fld>
            <a:endParaRPr lang="en-US"/>
          </a:p>
        </p:txBody>
      </p:sp>
      <p:sp>
        <p:nvSpPr>
          <p:cNvPr id="3" name="Date Placeholder 2">
            <a:extLst>
              <a:ext uri="{FF2B5EF4-FFF2-40B4-BE49-F238E27FC236}">
                <a16:creationId xmlns:a16="http://schemas.microsoft.com/office/drawing/2014/main" id="{AD7D1545-6EF8-41CF-BC0A-4F40900D5EAF}"/>
              </a:ext>
            </a:extLst>
          </p:cNvPr>
          <p:cNvSpPr txBox="1">
            <a:spLocks noGrp="1"/>
          </p:cNvSpPr>
          <p:nvPr>
            <p:ph type="dt" sz="half" idx="7"/>
          </p:nvPr>
        </p:nvSpPr>
        <p:spPr/>
        <p:txBody>
          <a:bodyPr/>
          <a:lstStyle>
            <a:lvl1pPr>
              <a:defRPr/>
            </a:lvl1pPr>
          </a:lstStyle>
          <a:p>
            <a:pPr lvl="0"/>
            <a:endParaRPr lang="en-none"/>
          </a:p>
        </p:txBody>
      </p:sp>
      <p:sp>
        <p:nvSpPr>
          <p:cNvPr id="4" name="Footer Placeholder 3">
            <a:extLst>
              <a:ext uri="{FF2B5EF4-FFF2-40B4-BE49-F238E27FC236}">
                <a16:creationId xmlns:a16="http://schemas.microsoft.com/office/drawing/2014/main" id="{5C230644-465A-44C1-AAD3-5C734DAA563D}"/>
              </a:ext>
            </a:extLst>
          </p:cNvPr>
          <p:cNvSpPr txBox="1">
            <a:spLocks noGrp="1"/>
          </p:cNvSpPr>
          <p:nvPr>
            <p:ph type="ftr" sz="quarter" idx="9"/>
          </p:nvPr>
        </p:nvSpPr>
        <p:spPr/>
        <p:txBody>
          <a:bodyPr/>
          <a:lstStyle>
            <a:lvl1pPr>
              <a:defRPr/>
            </a:lvl1pPr>
          </a:lstStyle>
          <a:p>
            <a:pPr lvl="0"/>
            <a:endParaRPr lang="en-none"/>
          </a:p>
        </p:txBody>
      </p:sp>
      <p:sp>
        <p:nvSpPr>
          <p:cNvPr id="5" name="Title 4">
            <a:extLst>
              <a:ext uri="{FF2B5EF4-FFF2-40B4-BE49-F238E27FC236}">
                <a16:creationId xmlns:a16="http://schemas.microsoft.com/office/drawing/2014/main" id="{A80AAC98-EB77-4BEA-B752-B03C99FD3B12}"/>
              </a:ext>
            </a:extLst>
          </p:cNvPr>
          <p:cNvSpPr txBox="1">
            <a:spLocks noGrp="1"/>
          </p:cNvSpPr>
          <p:nvPr>
            <p:ph type="title" idx="4294967295"/>
          </p:nvPr>
        </p:nvSpPr>
        <p:spPr>
          <a:xfrm>
            <a:off x="457200" y="273600"/>
            <a:ext cx="8229240" cy="1144800"/>
          </a:xfrm>
        </p:spPr>
        <p:txBody>
          <a:bodyPr lIns="0" tIns="0" rIns="0" bIns="0" anchor="ctr"/>
          <a:lstStyle>
            <a:lvl1pPr>
              <a:defRPr lang="en-none">
                <a:latin typeface="Arial" pitchFamily="18"/>
              </a:defRPr>
            </a:lvl1pPr>
          </a:lstStyle>
          <a:p>
            <a:endParaRPr lang="en-none"/>
          </a:p>
        </p:txBody>
      </p:sp>
      <p:sp>
        <p:nvSpPr>
          <p:cNvPr id="6" name="Text Placeholder 5">
            <a:extLst>
              <a:ext uri="{FF2B5EF4-FFF2-40B4-BE49-F238E27FC236}">
                <a16:creationId xmlns:a16="http://schemas.microsoft.com/office/drawing/2014/main" id="{EA5C94CD-4662-4355-A177-F2EE7C27955A}"/>
              </a:ext>
            </a:extLst>
          </p:cNvPr>
          <p:cNvSpPr txBox="1">
            <a:spLocks noGrp="1"/>
          </p:cNvSpPr>
          <p:nvPr>
            <p:ph type="body" idx="4294967295"/>
          </p:nvPr>
        </p:nvSpPr>
        <p:spPr>
          <a:xfrm>
            <a:off x="457200" y="1604520"/>
            <a:ext cx="8229240" cy="4525920"/>
          </a:xfrm>
        </p:spPr>
        <p:txBody>
          <a:bodyPr lIns="0" tIns="0" rIns="0" bIns="0"/>
          <a:lstStyle>
            <a:lvl1pPr>
              <a:spcBef>
                <a:spcPts val="0"/>
              </a:spcBef>
              <a:spcAft>
                <a:spcPts val="1417"/>
              </a:spcAft>
              <a:defRPr lang="en-none">
                <a:latin typeface="Arial" pitchFamily="18"/>
              </a:defRPr>
            </a:lvl1pPr>
          </a:lstStyle>
          <a:p>
            <a:endParaRPr lang="en-none"/>
          </a:p>
        </p:txBody>
      </p:sp>
    </p:spTree>
    <p:extLst>
      <p:ext uri="{BB962C8B-B14F-4D97-AF65-F5344CB8AC3E}">
        <p14:creationId xmlns:p14="http://schemas.microsoft.com/office/powerpoint/2010/main" val="260175241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C365-573A-405A-84F1-6DD1997FA4D1}"/>
              </a:ext>
            </a:extLst>
          </p:cNvPr>
          <p:cNvSpPr txBox="1">
            <a:spLocks noGrp="1"/>
          </p:cNvSpPr>
          <p:nvPr>
            <p:ph type="title"/>
          </p:nvPr>
        </p:nvSpPr>
        <p:spPr>
          <a:xfrm>
            <a:off x="630360" y="457200"/>
            <a:ext cx="2949480" cy="1600200"/>
          </a:xfrm>
        </p:spPr>
        <p:txBody>
          <a:bodyPr/>
          <a:lstStyle>
            <a:lvl1pPr>
              <a:defRPr lang="en-US" sz="3200"/>
            </a:lvl1pPr>
          </a:lstStyle>
          <a:p>
            <a:pPr lvl="0"/>
            <a:r>
              <a:rPr lang="en-US"/>
              <a:t>Click to edit Master title style</a:t>
            </a:r>
          </a:p>
        </p:txBody>
      </p:sp>
      <p:sp>
        <p:nvSpPr>
          <p:cNvPr id="3" name="Content Placeholder 2">
            <a:extLst>
              <a:ext uri="{FF2B5EF4-FFF2-40B4-BE49-F238E27FC236}">
                <a16:creationId xmlns:a16="http://schemas.microsoft.com/office/drawing/2014/main" id="{2895E3E3-A93E-47F1-B35A-7FE885B31AD3}"/>
              </a:ext>
            </a:extLst>
          </p:cNvPr>
          <p:cNvSpPr txBox="1">
            <a:spLocks noGrp="1"/>
          </p:cNvSpPr>
          <p:nvPr>
            <p:ph type="title" idx="4294967295"/>
          </p:nvPr>
        </p:nvSpPr>
        <p:spPr>
          <a:xfrm>
            <a:off x="3887640" y="987480"/>
            <a:ext cx="4629240" cy="4873679"/>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925C1883-24AC-4498-9096-E72988CC7CFD}"/>
              </a:ext>
            </a:extLst>
          </p:cNvPr>
          <p:cNvSpPr txBox="1">
            <a:spLocks noGrp="1"/>
          </p:cNvSpPr>
          <p:nvPr>
            <p:ph type="body" idx="2"/>
          </p:nvPr>
        </p:nvSpPr>
        <p:spPr>
          <a:xfrm>
            <a:off x="630360" y="2057400"/>
            <a:ext cx="2949480" cy="3811679"/>
          </a:xfrm>
        </p:spPr>
        <p:txBody>
          <a:bodyPr/>
          <a:lstStyle>
            <a:lvl1pPr marL="0" indent="0">
              <a:defRPr lang="en-US" sz="1600"/>
            </a:lvl1pPr>
          </a:lstStyle>
          <a:p>
            <a:pPr lvl="0"/>
            <a:r>
              <a:rPr lang="en-US"/>
              <a:t>Edit Master text styles</a:t>
            </a:r>
          </a:p>
        </p:txBody>
      </p:sp>
      <p:sp>
        <p:nvSpPr>
          <p:cNvPr id="5" name="Slide Number Placeholder 4">
            <a:extLst>
              <a:ext uri="{FF2B5EF4-FFF2-40B4-BE49-F238E27FC236}">
                <a16:creationId xmlns:a16="http://schemas.microsoft.com/office/drawing/2014/main" id="{F91EE023-3C02-42EA-AF0A-EFB207CFCCE8}"/>
              </a:ext>
            </a:extLst>
          </p:cNvPr>
          <p:cNvSpPr txBox="1">
            <a:spLocks noGrp="1"/>
          </p:cNvSpPr>
          <p:nvPr>
            <p:ph type="sldNum" sz="quarter" idx="8"/>
          </p:nvPr>
        </p:nvSpPr>
        <p:spPr/>
        <p:txBody>
          <a:bodyPr/>
          <a:lstStyle>
            <a:lvl1pPr>
              <a:defRPr/>
            </a:lvl1pPr>
          </a:lstStyle>
          <a:p>
            <a:pPr lvl="0"/>
            <a:fld id="{49298747-0621-4DA6-B73F-7CFCDFC50655}" type="slidenum">
              <a:t>‹#›</a:t>
            </a:fld>
            <a:endParaRPr lang="en-US"/>
          </a:p>
        </p:txBody>
      </p:sp>
      <p:sp>
        <p:nvSpPr>
          <p:cNvPr id="6" name="Date Placeholder 5">
            <a:extLst>
              <a:ext uri="{FF2B5EF4-FFF2-40B4-BE49-F238E27FC236}">
                <a16:creationId xmlns:a16="http://schemas.microsoft.com/office/drawing/2014/main" id="{1DFF9C65-4CC8-40B7-BB60-B3243FECC3B0}"/>
              </a:ext>
            </a:extLst>
          </p:cNvPr>
          <p:cNvSpPr txBox="1">
            <a:spLocks noGrp="1"/>
          </p:cNvSpPr>
          <p:nvPr>
            <p:ph type="dt" sz="half" idx="7"/>
          </p:nvPr>
        </p:nvSpPr>
        <p:spPr/>
        <p:txBody>
          <a:bodyPr/>
          <a:lstStyle>
            <a:lvl1pPr>
              <a:defRPr/>
            </a:lvl1pPr>
          </a:lstStyle>
          <a:p>
            <a:pPr lvl="0"/>
            <a:endParaRPr lang="en-none"/>
          </a:p>
        </p:txBody>
      </p:sp>
      <p:sp>
        <p:nvSpPr>
          <p:cNvPr id="7" name="Footer Placeholder 6">
            <a:extLst>
              <a:ext uri="{FF2B5EF4-FFF2-40B4-BE49-F238E27FC236}">
                <a16:creationId xmlns:a16="http://schemas.microsoft.com/office/drawing/2014/main" id="{59AFEE05-753A-4265-9E1B-8B0631333A2D}"/>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184928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9B37-D0C3-4D43-9EED-BB00BC5E11B6}"/>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a:extLst>
              <a:ext uri="{FF2B5EF4-FFF2-40B4-BE49-F238E27FC236}">
                <a16:creationId xmlns:a16="http://schemas.microsoft.com/office/drawing/2014/main" id="{9F570026-7AAB-472A-BF95-B9DC2DB9D508}"/>
              </a:ext>
            </a:extLst>
          </p:cNvPr>
          <p:cNvSpPr txBox="1">
            <a:spLocks noGrp="1"/>
          </p:cNvSpPr>
          <p:nvPr>
            <p:ph type="title" idx="4294967295"/>
          </p:nvPr>
        </p:nvSpPr>
        <p:spPr>
          <a:xfrm>
            <a:off x="457200" y="1600200"/>
            <a:ext cx="8210520" cy="4506840"/>
          </a:xfrm>
        </p:spPr>
        <p:txBody>
          <a:bodyPr anchor="t" anchorCtr="0"/>
          <a:lstStyle>
            <a:lvl1pPr marL="343080" indent="-343080" algn="l">
              <a:spcBef>
                <a:spcPts val="799"/>
              </a:spcBef>
              <a:defRPr lang="en-US" sz="3200"/>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Date Placeholder 3">
            <a:extLst>
              <a:ext uri="{FF2B5EF4-FFF2-40B4-BE49-F238E27FC236}">
                <a16:creationId xmlns:a16="http://schemas.microsoft.com/office/drawing/2014/main" id="{CD75B087-E525-4DFA-8318-3A599483CD43}"/>
              </a:ext>
            </a:extLst>
          </p:cNvPr>
          <p:cNvSpPr txBox="1">
            <a:spLocks noGrp="1"/>
          </p:cNvSpPr>
          <p:nvPr>
            <p:ph type="dt" sz="half" idx="7"/>
          </p:nvPr>
        </p:nvSpPr>
        <p:spPr/>
        <p:txBody>
          <a:bodyPr/>
          <a:lstStyle>
            <a:lvl1pPr>
              <a:defRPr/>
            </a:lvl1pPr>
          </a:lstStyle>
          <a:p>
            <a:pPr lvl="0"/>
            <a:r>
              <a:rPr lang="en-GB"/>
              <a:t>20/01/19</a:t>
            </a:r>
          </a:p>
        </p:txBody>
      </p:sp>
      <p:sp>
        <p:nvSpPr>
          <p:cNvPr id="5" name="Slide Number Placeholder 4">
            <a:extLst>
              <a:ext uri="{FF2B5EF4-FFF2-40B4-BE49-F238E27FC236}">
                <a16:creationId xmlns:a16="http://schemas.microsoft.com/office/drawing/2014/main" id="{213DA3EF-27E9-4C6A-A0D9-95F59111F86F}"/>
              </a:ext>
            </a:extLst>
          </p:cNvPr>
          <p:cNvSpPr txBox="1">
            <a:spLocks noGrp="1"/>
          </p:cNvSpPr>
          <p:nvPr>
            <p:ph type="sldNum" sz="quarter" idx="8"/>
          </p:nvPr>
        </p:nvSpPr>
        <p:spPr/>
        <p:txBody>
          <a:bodyPr/>
          <a:lstStyle>
            <a:lvl1pPr>
              <a:defRPr/>
            </a:lvl1pPr>
          </a:lstStyle>
          <a:p>
            <a:pPr lvl="0"/>
            <a:fld id="{4051EDD7-8608-4134-BA67-82BFC14204DC}" type="slidenum">
              <a:t>‹#›</a:t>
            </a:fld>
            <a:endParaRPr lang="en-US"/>
          </a:p>
        </p:txBody>
      </p:sp>
    </p:spTree>
    <p:extLst>
      <p:ext uri="{BB962C8B-B14F-4D97-AF65-F5344CB8AC3E}">
        <p14:creationId xmlns:p14="http://schemas.microsoft.com/office/powerpoint/2010/main" val="269898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085D-F577-42A9-8691-8361998296E4}"/>
              </a:ext>
            </a:extLst>
          </p:cNvPr>
          <p:cNvSpPr txBox="1">
            <a:spLocks noGrp="1"/>
          </p:cNvSpPr>
          <p:nvPr>
            <p:ph type="title"/>
          </p:nvPr>
        </p:nvSpPr>
        <p:spPr>
          <a:xfrm>
            <a:off x="630360" y="457200"/>
            <a:ext cx="2949480" cy="1600200"/>
          </a:xfrm>
        </p:spPr>
        <p:txBody>
          <a:bodyPr/>
          <a:lstStyle>
            <a:lvl1pPr>
              <a:defRPr lang="en-US" sz="3200"/>
            </a:lvl1pPr>
          </a:lstStyle>
          <a:p>
            <a:pPr lvl="0"/>
            <a:r>
              <a:rPr lang="en-US"/>
              <a:t>Click to edit Master title style</a:t>
            </a:r>
          </a:p>
        </p:txBody>
      </p:sp>
      <p:sp>
        <p:nvSpPr>
          <p:cNvPr id="3" name="Picture Placeholder 2">
            <a:extLst>
              <a:ext uri="{FF2B5EF4-FFF2-40B4-BE49-F238E27FC236}">
                <a16:creationId xmlns:a16="http://schemas.microsoft.com/office/drawing/2014/main" id="{37341651-A9C5-4F16-8349-6BE6AC7ADE48}"/>
              </a:ext>
            </a:extLst>
          </p:cNvPr>
          <p:cNvSpPr txBox="1">
            <a:spLocks noGrp="1"/>
          </p:cNvSpPr>
          <p:nvPr>
            <p:ph type="title" idx="4294967295"/>
          </p:nvPr>
        </p:nvSpPr>
        <p:spPr>
          <a:xfrm>
            <a:off x="3887640" y="987480"/>
            <a:ext cx="4629240" cy="4873679"/>
          </a:xfrm>
        </p:spPr>
        <p:txBody>
          <a:bodyPr anchor="t" anchorCtr="0"/>
          <a:lstStyle>
            <a:lvl1pPr>
              <a:defRPr lang="en-none">
                <a:latin typeface="Arial" pitchFamily="18"/>
                <a:ea typeface="Arial Unicode MS" pitchFamily="2"/>
              </a:defRPr>
            </a:lvl1pPr>
          </a:lstStyle>
          <a:p>
            <a:pPr lvl="0"/>
            <a:endParaRPr lang="en-none"/>
          </a:p>
        </p:txBody>
      </p:sp>
      <p:sp>
        <p:nvSpPr>
          <p:cNvPr id="4" name="Text Placeholder 3">
            <a:extLst>
              <a:ext uri="{FF2B5EF4-FFF2-40B4-BE49-F238E27FC236}">
                <a16:creationId xmlns:a16="http://schemas.microsoft.com/office/drawing/2014/main" id="{C2D17808-3FB5-4F7D-974D-3816BFECCECF}"/>
              </a:ext>
            </a:extLst>
          </p:cNvPr>
          <p:cNvSpPr txBox="1">
            <a:spLocks noGrp="1"/>
          </p:cNvSpPr>
          <p:nvPr>
            <p:ph type="body" idx="2"/>
          </p:nvPr>
        </p:nvSpPr>
        <p:spPr>
          <a:xfrm>
            <a:off x="630360" y="2057400"/>
            <a:ext cx="2949480" cy="3811679"/>
          </a:xfrm>
        </p:spPr>
        <p:txBody>
          <a:bodyPr/>
          <a:lstStyle>
            <a:lvl1pPr marL="0" indent="0">
              <a:defRPr lang="en-US" sz="1600"/>
            </a:lvl1pPr>
          </a:lstStyle>
          <a:p>
            <a:pPr lvl="0"/>
            <a:r>
              <a:rPr lang="en-US"/>
              <a:t>Edit Master text styles</a:t>
            </a:r>
          </a:p>
        </p:txBody>
      </p:sp>
      <p:sp>
        <p:nvSpPr>
          <p:cNvPr id="5" name="Slide Number Placeholder 4">
            <a:extLst>
              <a:ext uri="{FF2B5EF4-FFF2-40B4-BE49-F238E27FC236}">
                <a16:creationId xmlns:a16="http://schemas.microsoft.com/office/drawing/2014/main" id="{AB1F9D20-A2E6-4B53-AEE5-B1B5D813216C}"/>
              </a:ext>
            </a:extLst>
          </p:cNvPr>
          <p:cNvSpPr txBox="1">
            <a:spLocks noGrp="1"/>
          </p:cNvSpPr>
          <p:nvPr>
            <p:ph type="sldNum" sz="quarter" idx="8"/>
          </p:nvPr>
        </p:nvSpPr>
        <p:spPr/>
        <p:txBody>
          <a:bodyPr/>
          <a:lstStyle>
            <a:lvl1pPr>
              <a:defRPr/>
            </a:lvl1pPr>
          </a:lstStyle>
          <a:p>
            <a:pPr lvl="0"/>
            <a:fld id="{D8DB3563-B920-4DAB-98E0-0FAC208D6150}" type="slidenum">
              <a:t>‹#›</a:t>
            </a:fld>
            <a:endParaRPr lang="en-US"/>
          </a:p>
        </p:txBody>
      </p:sp>
      <p:sp>
        <p:nvSpPr>
          <p:cNvPr id="6" name="Date Placeholder 5">
            <a:extLst>
              <a:ext uri="{FF2B5EF4-FFF2-40B4-BE49-F238E27FC236}">
                <a16:creationId xmlns:a16="http://schemas.microsoft.com/office/drawing/2014/main" id="{ABCD9B84-1348-4110-AAF9-1142CD6C70CA}"/>
              </a:ext>
            </a:extLst>
          </p:cNvPr>
          <p:cNvSpPr txBox="1">
            <a:spLocks noGrp="1"/>
          </p:cNvSpPr>
          <p:nvPr>
            <p:ph type="dt" sz="half" idx="7"/>
          </p:nvPr>
        </p:nvSpPr>
        <p:spPr/>
        <p:txBody>
          <a:bodyPr/>
          <a:lstStyle>
            <a:lvl1pPr>
              <a:defRPr/>
            </a:lvl1pPr>
          </a:lstStyle>
          <a:p>
            <a:pPr lvl="0"/>
            <a:endParaRPr lang="en-none"/>
          </a:p>
        </p:txBody>
      </p:sp>
      <p:sp>
        <p:nvSpPr>
          <p:cNvPr id="7" name="Footer Placeholder 6">
            <a:extLst>
              <a:ext uri="{FF2B5EF4-FFF2-40B4-BE49-F238E27FC236}">
                <a16:creationId xmlns:a16="http://schemas.microsoft.com/office/drawing/2014/main" id="{51C431D0-DCA0-46CF-B3D9-C5C06BABE480}"/>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269781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3DB5-239A-4D62-915C-08F3C1F04CFB}"/>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Vertical Text Placeholder 2">
            <a:extLst>
              <a:ext uri="{FF2B5EF4-FFF2-40B4-BE49-F238E27FC236}">
                <a16:creationId xmlns:a16="http://schemas.microsoft.com/office/drawing/2014/main" id="{1700FBD0-7986-48C8-9AFA-0D2D4C691288}"/>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2FF0389-14F4-409D-B4C8-D2ABDE64A7A1}"/>
              </a:ext>
            </a:extLst>
          </p:cNvPr>
          <p:cNvSpPr txBox="1">
            <a:spLocks noGrp="1"/>
          </p:cNvSpPr>
          <p:nvPr>
            <p:ph type="sldNum" sz="quarter" idx="8"/>
          </p:nvPr>
        </p:nvSpPr>
        <p:spPr/>
        <p:txBody>
          <a:bodyPr/>
          <a:lstStyle>
            <a:lvl1pPr>
              <a:defRPr/>
            </a:lvl1pPr>
          </a:lstStyle>
          <a:p>
            <a:pPr lvl="0"/>
            <a:fld id="{B29BDA16-8C61-4185-8697-0E5B9E29841F}" type="slidenum">
              <a:t>‹#›</a:t>
            </a:fld>
            <a:endParaRPr lang="en-US"/>
          </a:p>
        </p:txBody>
      </p:sp>
      <p:sp>
        <p:nvSpPr>
          <p:cNvPr id="5" name="Date Placeholder 4">
            <a:extLst>
              <a:ext uri="{FF2B5EF4-FFF2-40B4-BE49-F238E27FC236}">
                <a16:creationId xmlns:a16="http://schemas.microsoft.com/office/drawing/2014/main" id="{D9B46536-A277-4ECA-9617-1B6B0E1A938E}"/>
              </a:ext>
            </a:extLst>
          </p:cNvPr>
          <p:cNvSpPr txBox="1">
            <a:spLocks noGrp="1"/>
          </p:cNvSpPr>
          <p:nvPr>
            <p:ph type="dt" sz="half" idx="7"/>
          </p:nvPr>
        </p:nvSpPr>
        <p:spPr/>
        <p:txBody>
          <a:bodyPr/>
          <a:lstStyle>
            <a:lvl1pPr>
              <a:defRPr/>
            </a:lvl1pPr>
          </a:lstStyle>
          <a:p>
            <a:pPr lvl="0"/>
            <a:endParaRPr lang="en-none"/>
          </a:p>
        </p:txBody>
      </p:sp>
      <p:sp>
        <p:nvSpPr>
          <p:cNvPr id="6" name="Footer Placeholder 5">
            <a:extLst>
              <a:ext uri="{FF2B5EF4-FFF2-40B4-BE49-F238E27FC236}">
                <a16:creationId xmlns:a16="http://schemas.microsoft.com/office/drawing/2014/main" id="{BBD76767-D19D-442A-908C-FA83E5920842}"/>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18543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81AC3-C336-4C5F-A7F3-A86EB099FF08}"/>
              </a:ext>
            </a:extLst>
          </p:cNvPr>
          <p:cNvSpPr txBox="1">
            <a:spLocks noGrp="1"/>
          </p:cNvSpPr>
          <p:nvPr>
            <p:ph type="title" orient="vert"/>
          </p:nvPr>
        </p:nvSpPr>
        <p:spPr>
          <a:xfrm>
            <a:off x="6388199" y="457200"/>
            <a:ext cx="2052720" cy="5621400"/>
          </a:xfrm>
        </p:spPr>
        <p:txBody>
          <a:bodyPr vert="eaVert" anchor="ctr" anchorCtr="0"/>
          <a:lstStyle>
            <a:lvl1pPr>
              <a:defRPr lang="en-US"/>
            </a:lvl1pPr>
          </a:lstStyle>
          <a:p>
            <a:pPr lvl="0"/>
            <a:r>
              <a:rPr lang="en-US"/>
              <a:t>Click to edit Master title style</a:t>
            </a:r>
          </a:p>
        </p:txBody>
      </p:sp>
      <p:sp>
        <p:nvSpPr>
          <p:cNvPr id="3" name="Vertical Text Placeholder 2">
            <a:extLst>
              <a:ext uri="{FF2B5EF4-FFF2-40B4-BE49-F238E27FC236}">
                <a16:creationId xmlns:a16="http://schemas.microsoft.com/office/drawing/2014/main" id="{1ED1D2B4-EDC9-47B0-9E97-2907A1733C64}"/>
              </a:ext>
            </a:extLst>
          </p:cNvPr>
          <p:cNvSpPr txBox="1">
            <a:spLocks noGrp="1"/>
          </p:cNvSpPr>
          <p:nvPr>
            <p:ph type="body" orient="vert" idx="1"/>
          </p:nvPr>
        </p:nvSpPr>
        <p:spPr>
          <a:xfrm>
            <a:off x="228600" y="457200"/>
            <a:ext cx="6006960" cy="5621400"/>
          </a:xfrm>
        </p:spPr>
        <p:txBody>
          <a:bodyPr vert="eaVert"/>
          <a:lstStyle>
            <a:lvl1pPr>
              <a:defRPr lang="en-US"/>
            </a:lvl1pPr>
            <a:lvl2pPr>
              <a:defRPr lang="en-US"/>
            </a:lvl2pPr>
            <a:lvl3pPr>
              <a:defRPr lang="en-US"/>
            </a:lvl3pPr>
            <a:lvl4pPr>
              <a:defRPr lang="en-US"/>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315FEB4-73A0-4765-A59A-8BFDDB451E30}"/>
              </a:ext>
            </a:extLst>
          </p:cNvPr>
          <p:cNvSpPr txBox="1">
            <a:spLocks noGrp="1"/>
          </p:cNvSpPr>
          <p:nvPr>
            <p:ph type="sldNum" sz="quarter" idx="8"/>
          </p:nvPr>
        </p:nvSpPr>
        <p:spPr/>
        <p:txBody>
          <a:bodyPr/>
          <a:lstStyle>
            <a:lvl1pPr>
              <a:defRPr/>
            </a:lvl1pPr>
          </a:lstStyle>
          <a:p>
            <a:pPr lvl="0"/>
            <a:fld id="{3C3E11A0-8001-4169-9A50-1933860CAC04}" type="slidenum">
              <a:t>‹#›</a:t>
            </a:fld>
            <a:endParaRPr lang="en-US"/>
          </a:p>
        </p:txBody>
      </p:sp>
      <p:sp>
        <p:nvSpPr>
          <p:cNvPr id="5" name="Date Placeholder 4">
            <a:extLst>
              <a:ext uri="{FF2B5EF4-FFF2-40B4-BE49-F238E27FC236}">
                <a16:creationId xmlns:a16="http://schemas.microsoft.com/office/drawing/2014/main" id="{BDE805C3-9499-4BD5-85B7-541BEBB2AC70}"/>
              </a:ext>
            </a:extLst>
          </p:cNvPr>
          <p:cNvSpPr txBox="1">
            <a:spLocks noGrp="1"/>
          </p:cNvSpPr>
          <p:nvPr>
            <p:ph type="dt" sz="half" idx="7"/>
          </p:nvPr>
        </p:nvSpPr>
        <p:spPr/>
        <p:txBody>
          <a:bodyPr/>
          <a:lstStyle>
            <a:lvl1pPr>
              <a:defRPr/>
            </a:lvl1pPr>
          </a:lstStyle>
          <a:p>
            <a:pPr lvl="0"/>
            <a:endParaRPr lang="en-none"/>
          </a:p>
        </p:txBody>
      </p:sp>
      <p:sp>
        <p:nvSpPr>
          <p:cNvPr id="6" name="Footer Placeholder 5">
            <a:extLst>
              <a:ext uri="{FF2B5EF4-FFF2-40B4-BE49-F238E27FC236}">
                <a16:creationId xmlns:a16="http://schemas.microsoft.com/office/drawing/2014/main" id="{1E5A185D-2D62-4283-B8FD-EF7099A21F8E}"/>
              </a:ext>
            </a:extLst>
          </p:cNvPr>
          <p:cNvSpPr txBox="1">
            <a:spLocks noGrp="1"/>
          </p:cNvSpPr>
          <p:nvPr>
            <p:ph type="ftr" sz="quarter" idx="9"/>
          </p:nvPr>
        </p:nvSpPr>
        <p:spPr/>
        <p:txBody>
          <a:bodyPr/>
          <a:lstStyle>
            <a:lvl1pPr>
              <a:defRPr/>
            </a:lvl1pPr>
          </a:lstStyle>
          <a:p>
            <a:pPr lvl="0"/>
            <a:endParaRPr lang="en-none"/>
          </a:p>
        </p:txBody>
      </p:sp>
    </p:spTree>
    <p:extLst>
      <p:ext uri="{BB962C8B-B14F-4D97-AF65-F5344CB8AC3E}">
        <p14:creationId xmlns:p14="http://schemas.microsoft.com/office/powerpoint/2010/main" val="132746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88E1-FE72-49B6-A439-629EBF4C7AAF}"/>
              </a:ext>
            </a:extLst>
          </p:cNvPr>
          <p:cNvSpPr txBox="1">
            <a:spLocks noGrp="1"/>
          </p:cNvSpPr>
          <p:nvPr>
            <p:ph type="ctrTitle"/>
          </p:nvPr>
        </p:nvSpPr>
        <p:spPr>
          <a:xfrm>
            <a:off x="1143000" y="1122480"/>
            <a:ext cx="6858000" cy="2387520"/>
          </a:xfrm>
        </p:spPr>
        <p:txBody>
          <a:bodyPr/>
          <a:lstStyle>
            <a:lvl1pPr>
              <a:defRPr lang="en-US" sz="6000"/>
            </a:lvl1pPr>
          </a:lstStyle>
          <a:p>
            <a:pPr lvl="0"/>
            <a:r>
              <a:rPr lang="en-US"/>
              <a:t>Click to edit Master title style</a:t>
            </a:r>
          </a:p>
        </p:txBody>
      </p:sp>
      <p:sp>
        <p:nvSpPr>
          <p:cNvPr id="3" name="Subtitle 2">
            <a:extLst>
              <a:ext uri="{FF2B5EF4-FFF2-40B4-BE49-F238E27FC236}">
                <a16:creationId xmlns:a16="http://schemas.microsoft.com/office/drawing/2014/main" id="{C5762295-A02A-451F-862D-31E8EB6B36B4}"/>
              </a:ext>
            </a:extLst>
          </p:cNvPr>
          <p:cNvSpPr txBox="1">
            <a:spLocks noGrp="1"/>
          </p:cNvSpPr>
          <p:nvPr>
            <p:ph type="subTitle" idx="1"/>
          </p:nvPr>
        </p:nvSpPr>
        <p:spPr>
          <a:xfrm>
            <a:off x="1143000" y="3602160"/>
            <a:ext cx="6858000" cy="1655640"/>
          </a:xfrm>
        </p:spPr>
        <p:txBody>
          <a:bodyPr anchorCtr="1"/>
          <a:lstStyle>
            <a:lvl1pPr marL="0" indent="0" algn="ctr">
              <a:defRPr lang="en-US" sz="2400"/>
            </a:lvl1pPr>
          </a:lstStyle>
          <a:p>
            <a:pPr lvl="0"/>
            <a:r>
              <a:rPr lang="en-US"/>
              <a:t>Click to edit Master subtitle style</a:t>
            </a:r>
          </a:p>
        </p:txBody>
      </p:sp>
      <p:sp>
        <p:nvSpPr>
          <p:cNvPr id="4" name="Slide Number Placeholder 3">
            <a:extLst>
              <a:ext uri="{FF2B5EF4-FFF2-40B4-BE49-F238E27FC236}">
                <a16:creationId xmlns:a16="http://schemas.microsoft.com/office/drawing/2014/main" id="{34E21541-A1E7-4601-8207-866185D31D74}"/>
              </a:ext>
            </a:extLst>
          </p:cNvPr>
          <p:cNvSpPr txBox="1">
            <a:spLocks noGrp="1"/>
          </p:cNvSpPr>
          <p:nvPr>
            <p:ph type="sldNum" sz="quarter" idx="8"/>
          </p:nvPr>
        </p:nvSpPr>
        <p:spPr/>
        <p:txBody>
          <a:bodyPr/>
          <a:lstStyle>
            <a:lvl1pPr>
              <a:defRPr/>
            </a:lvl1pPr>
          </a:lstStyle>
          <a:p>
            <a:pPr lvl="0"/>
            <a:fld id="{743388C9-051D-4E11-B9DF-5D4C50135FF7}" type="slidenum">
              <a:t>‹#›</a:t>
            </a:fld>
            <a:endParaRPr lang="en-US"/>
          </a:p>
        </p:txBody>
      </p:sp>
    </p:spTree>
    <p:extLst>
      <p:ext uri="{BB962C8B-B14F-4D97-AF65-F5344CB8AC3E}">
        <p14:creationId xmlns:p14="http://schemas.microsoft.com/office/powerpoint/2010/main" val="442158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6E96-3FB1-4F86-B6B6-AC5DD990E3E3}"/>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a:extLst>
              <a:ext uri="{FF2B5EF4-FFF2-40B4-BE49-F238E27FC236}">
                <a16:creationId xmlns:a16="http://schemas.microsoft.com/office/drawing/2014/main" id="{C0A830E4-86D6-43DA-8085-18786BCBA1B5}"/>
              </a:ext>
            </a:extLst>
          </p:cNvPr>
          <p:cNvSpPr txBox="1">
            <a:spLocks noGrp="1"/>
          </p:cNvSpPr>
          <p:nvPr>
            <p:ph type="title" idx="4294967295"/>
          </p:nvPr>
        </p:nvSpPr>
        <p:spPr>
          <a:xfrm>
            <a:off x="685799" y="1981080"/>
            <a:ext cx="7754760" cy="409716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Slide Number Placeholder 3">
            <a:extLst>
              <a:ext uri="{FF2B5EF4-FFF2-40B4-BE49-F238E27FC236}">
                <a16:creationId xmlns:a16="http://schemas.microsoft.com/office/drawing/2014/main" id="{2ADCC1C2-F378-4AD9-B833-D4127277BAFC}"/>
              </a:ext>
            </a:extLst>
          </p:cNvPr>
          <p:cNvSpPr txBox="1">
            <a:spLocks noGrp="1"/>
          </p:cNvSpPr>
          <p:nvPr>
            <p:ph type="sldNum" sz="quarter" idx="8"/>
          </p:nvPr>
        </p:nvSpPr>
        <p:spPr/>
        <p:txBody>
          <a:bodyPr/>
          <a:lstStyle>
            <a:lvl1pPr>
              <a:defRPr/>
            </a:lvl1pPr>
          </a:lstStyle>
          <a:p>
            <a:pPr lvl="0"/>
            <a:fld id="{481DAB8F-CD44-460E-942B-2BC1738B318F}" type="slidenum">
              <a:t>‹#›</a:t>
            </a:fld>
            <a:endParaRPr lang="en-US"/>
          </a:p>
        </p:txBody>
      </p:sp>
    </p:spTree>
    <p:extLst>
      <p:ext uri="{BB962C8B-B14F-4D97-AF65-F5344CB8AC3E}">
        <p14:creationId xmlns:p14="http://schemas.microsoft.com/office/powerpoint/2010/main" val="297007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4938-B77C-4551-BF70-0969FA2D726F}"/>
              </a:ext>
            </a:extLst>
          </p:cNvPr>
          <p:cNvSpPr txBox="1">
            <a:spLocks noGrp="1"/>
          </p:cNvSpPr>
          <p:nvPr>
            <p:ph type="title"/>
          </p:nvPr>
        </p:nvSpPr>
        <p:spPr>
          <a:xfrm>
            <a:off x="623880" y="1709640"/>
            <a:ext cx="7886879" cy="2852640"/>
          </a:xfrm>
        </p:spPr>
        <p:txBody>
          <a:bodyPr/>
          <a:lstStyle>
            <a:lvl1pPr>
              <a:defRPr lang="en-US" sz="6000"/>
            </a:lvl1pPr>
          </a:lstStyle>
          <a:p>
            <a:pPr lvl="0"/>
            <a:r>
              <a:rPr lang="en-US"/>
              <a:t>Click to edit Master title style</a:t>
            </a:r>
          </a:p>
        </p:txBody>
      </p:sp>
      <p:sp>
        <p:nvSpPr>
          <p:cNvPr id="3" name="Text Placeholder 2">
            <a:extLst>
              <a:ext uri="{FF2B5EF4-FFF2-40B4-BE49-F238E27FC236}">
                <a16:creationId xmlns:a16="http://schemas.microsoft.com/office/drawing/2014/main" id="{586343EE-3C5E-480C-B766-9D4FE047E45D}"/>
              </a:ext>
            </a:extLst>
          </p:cNvPr>
          <p:cNvSpPr txBox="1">
            <a:spLocks noGrp="1"/>
          </p:cNvSpPr>
          <p:nvPr>
            <p:ph type="body" idx="1"/>
          </p:nvPr>
        </p:nvSpPr>
        <p:spPr>
          <a:xfrm>
            <a:off x="623880" y="4589640"/>
            <a:ext cx="7886879" cy="1500119"/>
          </a:xfrm>
        </p:spPr>
        <p:txBody>
          <a:bodyPr/>
          <a:lstStyle>
            <a:lvl1pPr marL="0" indent="0">
              <a:defRPr lang="en-US" sz="2400"/>
            </a:lvl1pPr>
          </a:lstStyle>
          <a:p>
            <a:pPr lvl="0"/>
            <a:r>
              <a:rPr lang="en-US"/>
              <a:t>Edit Master text styles</a:t>
            </a:r>
          </a:p>
        </p:txBody>
      </p:sp>
      <p:sp>
        <p:nvSpPr>
          <p:cNvPr id="4" name="Slide Number Placeholder 3">
            <a:extLst>
              <a:ext uri="{FF2B5EF4-FFF2-40B4-BE49-F238E27FC236}">
                <a16:creationId xmlns:a16="http://schemas.microsoft.com/office/drawing/2014/main" id="{2BFFF343-7DB6-444C-A72B-ADA215D56BC1}"/>
              </a:ext>
            </a:extLst>
          </p:cNvPr>
          <p:cNvSpPr txBox="1">
            <a:spLocks noGrp="1"/>
          </p:cNvSpPr>
          <p:nvPr>
            <p:ph type="sldNum" sz="quarter" idx="8"/>
          </p:nvPr>
        </p:nvSpPr>
        <p:spPr/>
        <p:txBody>
          <a:bodyPr/>
          <a:lstStyle>
            <a:lvl1pPr>
              <a:defRPr/>
            </a:lvl1pPr>
          </a:lstStyle>
          <a:p>
            <a:pPr lvl="0"/>
            <a:fld id="{B6A74FD7-4487-42DD-97BD-6E3C36F7C99A}" type="slidenum">
              <a:t>‹#›</a:t>
            </a:fld>
            <a:endParaRPr lang="en-US"/>
          </a:p>
        </p:txBody>
      </p:sp>
    </p:spTree>
    <p:extLst>
      <p:ext uri="{BB962C8B-B14F-4D97-AF65-F5344CB8AC3E}">
        <p14:creationId xmlns:p14="http://schemas.microsoft.com/office/powerpoint/2010/main" val="4036520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9E96-A2DD-494F-8362-C3490D4656BB}"/>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a:extLst>
              <a:ext uri="{FF2B5EF4-FFF2-40B4-BE49-F238E27FC236}">
                <a16:creationId xmlns:a16="http://schemas.microsoft.com/office/drawing/2014/main" id="{AB841C3E-FF24-41BE-9B2C-FDC43DADC929}"/>
              </a:ext>
            </a:extLst>
          </p:cNvPr>
          <p:cNvSpPr txBox="1">
            <a:spLocks noGrp="1"/>
          </p:cNvSpPr>
          <p:nvPr>
            <p:ph type="title" idx="4294967295"/>
          </p:nvPr>
        </p:nvSpPr>
        <p:spPr>
          <a:xfrm>
            <a:off x="685799" y="1981080"/>
            <a:ext cx="3800520" cy="409716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A95617FE-85E3-4075-89E7-A770846094B6}"/>
              </a:ext>
            </a:extLst>
          </p:cNvPr>
          <p:cNvSpPr txBox="1">
            <a:spLocks noGrp="1"/>
          </p:cNvSpPr>
          <p:nvPr>
            <p:ph type="title" idx="4294967295"/>
          </p:nvPr>
        </p:nvSpPr>
        <p:spPr>
          <a:xfrm>
            <a:off x="4638600" y="1981080"/>
            <a:ext cx="3801960" cy="409716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Slide Number Placeholder 4">
            <a:extLst>
              <a:ext uri="{FF2B5EF4-FFF2-40B4-BE49-F238E27FC236}">
                <a16:creationId xmlns:a16="http://schemas.microsoft.com/office/drawing/2014/main" id="{6491DB7D-7BCD-4006-87B7-38F4C4182972}"/>
              </a:ext>
            </a:extLst>
          </p:cNvPr>
          <p:cNvSpPr txBox="1">
            <a:spLocks noGrp="1"/>
          </p:cNvSpPr>
          <p:nvPr>
            <p:ph type="sldNum" sz="quarter" idx="8"/>
          </p:nvPr>
        </p:nvSpPr>
        <p:spPr/>
        <p:txBody>
          <a:bodyPr/>
          <a:lstStyle>
            <a:lvl1pPr>
              <a:defRPr/>
            </a:lvl1pPr>
          </a:lstStyle>
          <a:p>
            <a:pPr lvl="0"/>
            <a:fld id="{729F90E3-6FEF-4C37-AB55-8EE96E18A115}" type="slidenum">
              <a:t>‹#›</a:t>
            </a:fld>
            <a:endParaRPr lang="en-US"/>
          </a:p>
        </p:txBody>
      </p:sp>
    </p:spTree>
    <p:extLst>
      <p:ext uri="{BB962C8B-B14F-4D97-AF65-F5344CB8AC3E}">
        <p14:creationId xmlns:p14="http://schemas.microsoft.com/office/powerpoint/2010/main" val="1025520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1236-A52B-4113-8243-44C2A8073E6B}"/>
              </a:ext>
            </a:extLst>
          </p:cNvPr>
          <p:cNvSpPr txBox="1">
            <a:spLocks noGrp="1"/>
          </p:cNvSpPr>
          <p:nvPr>
            <p:ph type="title"/>
          </p:nvPr>
        </p:nvSpPr>
        <p:spPr>
          <a:xfrm>
            <a:off x="630360" y="365040"/>
            <a:ext cx="7886879" cy="1325520"/>
          </a:xfrm>
        </p:spPr>
        <p:txBody>
          <a:bodyPr/>
          <a:lstStyle>
            <a:lvl1pPr>
              <a:defRPr lang="en-US"/>
            </a:lvl1pPr>
          </a:lstStyle>
          <a:p>
            <a:pPr lvl="0"/>
            <a:r>
              <a:rPr lang="en-US"/>
              <a:t>Click to edit Master title style</a:t>
            </a:r>
          </a:p>
        </p:txBody>
      </p:sp>
      <p:sp>
        <p:nvSpPr>
          <p:cNvPr id="3" name="Text Placeholder 2">
            <a:extLst>
              <a:ext uri="{FF2B5EF4-FFF2-40B4-BE49-F238E27FC236}">
                <a16:creationId xmlns:a16="http://schemas.microsoft.com/office/drawing/2014/main" id="{C1B0ADD1-F27C-4B1C-8296-5032D0044979}"/>
              </a:ext>
            </a:extLst>
          </p:cNvPr>
          <p:cNvSpPr txBox="1">
            <a:spLocks noGrp="1"/>
          </p:cNvSpPr>
          <p:nvPr>
            <p:ph type="body" idx="1"/>
          </p:nvPr>
        </p:nvSpPr>
        <p:spPr>
          <a:xfrm>
            <a:off x="630360" y="1681200"/>
            <a:ext cx="3868559" cy="824040"/>
          </a:xfrm>
        </p:spPr>
        <p:txBody>
          <a:bodyPr anchor="b"/>
          <a:lstStyle>
            <a:lvl1pPr marL="0" indent="0">
              <a:defRPr lang="en-US" sz="2400" b="1"/>
            </a:lvl1pPr>
          </a:lstStyle>
          <a:p>
            <a:pPr lvl="0"/>
            <a:r>
              <a:rPr lang="en-US"/>
              <a:t>Edit Master text styles</a:t>
            </a:r>
          </a:p>
        </p:txBody>
      </p:sp>
      <p:sp>
        <p:nvSpPr>
          <p:cNvPr id="4" name="Content Placeholder 3">
            <a:extLst>
              <a:ext uri="{FF2B5EF4-FFF2-40B4-BE49-F238E27FC236}">
                <a16:creationId xmlns:a16="http://schemas.microsoft.com/office/drawing/2014/main" id="{CCC1D5BF-F7EE-4A12-8CD1-7E89C3000D6D}"/>
              </a:ext>
            </a:extLst>
          </p:cNvPr>
          <p:cNvSpPr txBox="1">
            <a:spLocks noGrp="1"/>
          </p:cNvSpPr>
          <p:nvPr>
            <p:ph type="title" idx="4294967295"/>
          </p:nvPr>
        </p:nvSpPr>
        <p:spPr>
          <a:xfrm>
            <a:off x="630360" y="2505240"/>
            <a:ext cx="3868559" cy="368460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91250B70-1C30-4496-BA17-AC9658A77E05}"/>
              </a:ext>
            </a:extLst>
          </p:cNvPr>
          <p:cNvSpPr txBox="1">
            <a:spLocks noGrp="1"/>
          </p:cNvSpPr>
          <p:nvPr>
            <p:ph type="body" idx="3"/>
          </p:nvPr>
        </p:nvSpPr>
        <p:spPr>
          <a:xfrm>
            <a:off x="4629240" y="1681200"/>
            <a:ext cx="3887640" cy="824040"/>
          </a:xfrm>
        </p:spPr>
        <p:txBody>
          <a:bodyPr anchor="b"/>
          <a:lstStyle>
            <a:lvl1pPr marL="0" indent="0">
              <a:defRPr lang="en-US" sz="2400" b="1"/>
            </a:lvl1pPr>
          </a:lstStyle>
          <a:p>
            <a:pPr lvl="0"/>
            <a:r>
              <a:rPr lang="en-US"/>
              <a:t>Edit Master text styles</a:t>
            </a:r>
          </a:p>
        </p:txBody>
      </p:sp>
      <p:sp>
        <p:nvSpPr>
          <p:cNvPr id="6" name="Content Placeholder 5">
            <a:extLst>
              <a:ext uri="{FF2B5EF4-FFF2-40B4-BE49-F238E27FC236}">
                <a16:creationId xmlns:a16="http://schemas.microsoft.com/office/drawing/2014/main" id="{56F93801-8EF3-4CC6-AED1-C3D76F819385}"/>
              </a:ext>
            </a:extLst>
          </p:cNvPr>
          <p:cNvSpPr txBox="1">
            <a:spLocks noGrp="1"/>
          </p:cNvSpPr>
          <p:nvPr>
            <p:ph type="title" idx="4294967295"/>
          </p:nvPr>
        </p:nvSpPr>
        <p:spPr>
          <a:xfrm>
            <a:off x="4629240" y="2505240"/>
            <a:ext cx="3887640" cy="3684600"/>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Slide Number Placeholder 6">
            <a:extLst>
              <a:ext uri="{FF2B5EF4-FFF2-40B4-BE49-F238E27FC236}">
                <a16:creationId xmlns:a16="http://schemas.microsoft.com/office/drawing/2014/main" id="{F491B9AB-A4F2-4740-92FF-90480553E135}"/>
              </a:ext>
            </a:extLst>
          </p:cNvPr>
          <p:cNvSpPr txBox="1">
            <a:spLocks noGrp="1"/>
          </p:cNvSpPr>
          <p:nvPr>
            <p:ph type="sldNum" sz="quarter" idx="8"/>
          </p:nvPr>
        </p:nvSpPr>
        <p:spPr/>
        <p:txBody>
          <a:bodyPr/>
          <a:lstStyle>
            <a:lvl1pPr>
              <a:defRPr/>
            </a:lvl1pPr>
          </a:lstStyle>
          <a:p>
            <a:pPr lvl="0"/>
            <a:fld id="{4944EC1A-8CB8-493F-8990-5F61742AD783}" type="slidenum">
              <a:t>‹#›</a:t>
            </a:fld>
            <a:endParaRPr lang="en-US"/>
          </a:p>
        </p:txBody>
      </p:sp>
    </p:spTree>
    <p:extLst>
      <p:ext uri="{BB962C8B-B14F-4D97-AF65-F5344CB8AC3E}">
        <p14:creationId xmlns:p14="http://schemas.microsoft.com/office/powerpoint/2010/main" val="3078811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A074-85FD-47D4-9806-606C47637801}"/>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Slide Number Placeholder 2">
            <a:extLst>
              <a:ext uri="{FF2B5EF4-FFF2-40B4-BE49-F238E27FC236}">
                <a16:creationId xmlns:a16="http://schemas.microsoft.com/office/drawing/2014/main" id="{18224694-416B-442A-9E8F-862C9CF01758}"/>
              </a:ext>
            </a:extLst>
          </p:cNvPr>
          <p:cNvSpPr txBox="1">
            <a:spLocks noGrp="1"/>
          </p:cNvSpPr>
          <p:nvPr>
            <p:ph type="sldNum" sz="quarter" idx="8"/>
          </p:nvPr>
        </p:nvSpPr>
        <p:spPr/>
        <p:txBody>
          <a:bodyPr/>
          <a:lstStyle>
            <a:lvl1pPr>
              <a:defRPr/>
            </a:lvl1pPr>
          </a:lstStyle>
          <a:p>
            <a:pPr lvl="0"/>
            <a:fld id="{714389B8-DE5A-40A4-A1BE-32C5C9BBF280}" type="slidenum">
              <a:t>‹#›</a:t>
            </a:fld>
            <a:endParaRPr lang="en-US"/>
          </a:p>
        </p:txBody>
      </p:sp>
    </p:spTree>
    <p:extLst>
      <p:ext uri="{BB962C8B-B14F-4D97-AF65-F5344CB8AC3E}">
        <p14:creationId xmlns:p14="http://schemas.microsoft.com/office/powerpoint/2010/main" val="1409876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80DC4-1E31-4A01-A928-A62F33BD6DD5}"/>
              </a:ext>
            </a:extLst>
          </p:cNvPr>
          <p:cNvSpPr txBox="1">
            <a:spLocks noGrp="1"/>
          </p:cNvSpPr>
          <p:nvPr>
            <p:ph type="sldNum" sz="quarter" idx="8"/>
          </p:nvPr>
        </p:nvSpPr>
        <p:spPr/>
        <p:txBody>
          <a:bodyPr/>
          <a:lstStyle>
            <a:lvl1pPr>
              <a:defRPr/>
            </a:lvl1pPr>
          </a:lstStyle>
          <a:p>
            <a:pPr lvl="0"/>
            <a:fld id="{73161805-5C61-46AA-AC92-D5EAB195644D}" type="slidenum">
              <a:t>‹#›</a:t>
            </a:fld>
            <a:endParaRPr lang="en-US"/>
          </a:p>
        </p:txBody>
      </p:sp>
      <p:sp>
        <p:nvSpPr>
          <p:cNvPr id="3" name="Title 2">
            <a:extLst>
              <a:ext uri="{FF2B5EF4-FFF2-40B4-BE49-F238E27FC236}">
                <a16:creationId xmlns:a16="http://schemas.microsoft.com/office/drawing/2014/main" id="{32F8F560-22F0-4945-A0DD-DEEDD9A3BB90}"/>
              </a:ext>
            </a:extLst>
          </p:cNvPr>
          <p:cNvSpPr txBox="1">
            <a:spLocks noGrp="1"/>
          </p:cNvSpPr>
          <p:nvPr>
            <p:ph type="title" idx="4294967295"/>
          </p:nvPr>
        </p:nvSpPr>
        <p:spPr>
          <a:xfrm>
            <a:off x="457200" y="273600"/>
            <a:ext cx="8229240" cy="1144800"/>
          </a:xfrm>
        </p:spPr>
        <p:txBody>
          <a:bodyPr lIns="0" tIns="0" rIns="0" bIns="0" anchor="ctr"/>
          <a:lstStyle>
            <a:lvl1pPr>
              <a:defRPr lang="en-none">
                <a:latin typeface="Arial" pitchFamily="18"/>
              </a:defRPr>
            </a:lvl1pPr>
          </a:lstStyle>
          <a:p>
            <a:endParaRPr lang="en-none"/>
          </a:p>
        </p:txBody>
      </p:sp>
      <p:sp>
        <p:nvSpPr>
          <p:cNvPr id="4" name="Text Placeholder 3">
            <a:extLst>
              <a:ext uri="{FF2B5EF4-FFF2-40B4-BE49-F238E27FC236}">
                <a16:creationId xmlns:a16="http://schemas.microsoft.com/office/drawing/2014/main" id="{C892E921-4221-45A6-BFEA-C47702C8FC0B}"/>
              </a:ext>
            </a:extLst>
          </p:cNvPr>
          <p:cNvSpPr txBox="1">
            <a:spLocks noGrp="1"/>
          </p:cNvSpPr>
          <p:nvPr>
            <p:ph type="body" idx="4294967295"/>
          </p:nvPr>
        </p:nvSpPr>
        <p:spPr>
          <a:xfrm>
            <a:off x="457200" y="1604520"/>
            <a:ext cx="8229240" cy="4525920"/>
          </a:xfrm>
        </p:spPr>
        <p:txBody>
          <a:bodyPr lIns="0" tIns="0" rIns="0" bIns="0"/>
          <a:lstStyle>
            <a:lvl1pPr>
              <a:spcBef>
                <a:spcPts val="0"/>
              </a:spcBef>
              <a:spcAft>
                <a:spcPts val="1417"/>
              </a:spcAft>
              <a:defRPr lang="en-none">
                <a:latin typeface="Arial" pitchFamily="18"/>
              </a:defRPr>
            </a:lvl1pPr>
          </a:lstStyle>
          <a:p>
            <a:endParaRPr lang="en-none"/>
          </a:p>
        </p:txBody>
      </p:sp>
    </p:spTree>
    <p:extLst>
      <p:ext uri="{BB962C8B-B14F-4D97-AF65-F5344CB8AC3E}">
        <p14:creationId xmlns:p14="http://schemas.microsoft.com/office/powerpoint/2010/main" val="16581863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1DD1-59A0-4216-938D-EEB5B58E538B}"/>
              </a:ext>
            </a:extLst>
          </p:cNvPr>
          <p:cNvSpPr txBox="1">
            <a:spLocks noGrp="1"/>
          </p:cNvSpPr>
          <p:nvPr>
            <p:ph type="title"/>
          </p:nvPr>
        </p:nvSpPr>
        <p:spPr>
          <a:xfrm>
            <a:off x="623880" y="1709640"/>
            <a:ext cx="7886879" cy="2852640"/>
          </a:xfrm>
        </p:spPr>
        <p:txBody>
          <a:bodyPr anchor="b"/>
          <a:lstStyle>
            <a:lvl1pPr>
              <a:defRPr lang="en-US" sz="6000"/>
            </a:lvl1pPr>
          </a:lstStyle>
          <a:p>
            <a:pPr lvl="0"/>
            <a:r>
              <a:rPr lang="en-US"/>
              <a:t>Click to edit Master title style</a:t>
            </a:r>
          </a:p>
        </p:txBody>
      </p:sp>
      <p:sp>
        <p:nvSpPr>
          <p:cNvPr id="3" name="Text Placeholder 2">
            <a:extLst>
              <a:ext uri="{FF2B5EF4-FFF2-40B4-BE49-F238E27FC236}">
                <a16:creationId xmlns:a16="http://schemas.microsoft.com/office/drawing/2014/main" id="{002B1E9A-D774-4AAE-81F9-F6249A7730CD}"/>
              </a:ext>
            </a:extLst>
          </p:cNvPr>
          <p:cNvSpPr txBox="1">
            <a:spLocks noGrp="1"/>
          </p:cNvSpPr>
          <p:nvPr>
            <p:ph type="body" idx="1"/>
          </p:nvPr>
        </p:nvSpPr>
        <p:spPr>
          <a:xfrm>
            <a:off x="623880" y="4589640"/>
            <a:ext cx="7886879" cy="1500119"/>
          </a:xfrm>
        </p:spPr>
        <p:txBody>
          <a:bodyPr/>
          <a:lstStyle>
            <a:lvl1pPr marL="0" indent="0">
              <a:defRPr lang="en-US" sz="2400"/>
            </a:lvl1pPr>
          </a:lstStyle>
          <a:p>
            <a:pPr lvl="0"/>
            <a:r>
              <a:rPr lang="en-US"/>
              <a:t>Edit Master text styles</a:t>
            </a:r>
          </a:p>
        </p:txBody>
      </p:sp>
      <p:sp>
        <p:nvSpPr>
          <p:cNvPr id="4" name="Date Placeholder 3">
            <a:extLst>
              <a:ext uri="{FF2B5EF4-FFF2-40B4-BE49-F238E27FC236}">
                <a16:creationId xmlns:a16="http://schemas.microsoft.com/office/drawing/2014/main" id="{403B67AF-4D04-4A17-9644-FAE4CF1291A5}"/>
              </a:ext>
            </a:extLst>
          </p:cNvPr>
          <p:cNvSpPr txBox="1">
            <a:spLocks noGrp="1"/>
          </p:cNvSpPr>
          <p:nvPr>
            <p:ph type="dt" sz="half" idx="7"/>
          </p:nvPr>
        </p:nvSpPr>
        <p:spPr/>
        <p:txBody>
          <a:bodyPr/>
          <a:lstStyle>
            <a:lvl1pPr>
              <a:defRPr/>
            </a:lvl1pPr>
          </a:lstStyle>
          <a:p>
            <a:pPr lvl="0"/>
            <a:r>
              <a:rPr lang="en-GB"/>
              <a:t>20/01/19</a:t>
            </a:r>
          </a:p>
        </p:txBody>
      </p:sp>
      <p:sp>
        <p:nvSpPr>
          <p:cNvPr id="5" name="Slide Number Placeholder 4">
            <a:extLst>
              <a:ext uri="{FF2B5EF4-FFF2-40B4-BE49-F238E27FC236}">
                <a16:creationId xmlns:a16="http://schemas.microsoft.com/office/drawing/2014/main" id="{4CC7DED5-8512-4147-8663-8F99626BC936}"/>
              </a:ext>
            </a:extLst>
          </p:cNvPr>
          <p:cNvSpPr txBox="1">
            <a:spLocks noGrp="1"/>
          </p:cNvSpPr>
          <p:nvPr>
            <p:ph type="sldNum" sz="quarter" idx="8"/>
          </p:nvPr>
        </p:nvSpPr>
        <p:spPr/>
        <p:txBody>
          <a:bodyPr/>
          <a:lstStyle>
            <a:lvl1pPr>
              <a:defRPr/>
            </a:lvl1pPr>
          </a:lstStyle>
          <a:p>
            <a:pPr lvl="0"/>
            <a:fld id="{02643134-D90B-477A-B247-0A894552C33B}" type="slidenum">
              <a:t>‹#›</a:t>
            </a:fld>
            <a:endParaRPr lang="en-US"/>
          </a:p>
        </p:txBody>
      </p:sp>
    </p:spTree>
    <p:extLst>
      <p:ext uri="{BB962C8B-B14F-4D97-AF65-F5344CB8AC3E}">
        <p14:creationId xmlns:p14="http://schemas.microsoft.com/office/powerpoint/2010/main" val="2425324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4A89-81C2-42CA-AC29-9F9AA37BF2EC}"/>
              </a:ext>
            </a:extLst>
          </p:cNvPr>
          <p:cNvSpPr txBox="1">
            <a:spLocks noGrp="1"/>
          </p:cNvSpPr>
          <p:nvPr>
            <p:ph type="title"/>
          </p:nvPr>
        </p:nvSpPr>
        <p:spPr>
          <a:xfrm>
            <a:off x="630360" y="457200"/>
            <a:ext cx="2949480" cy="1600200"/>
          </a:xfrm>
        </p:spPr>
        <p:txBody>
          <a:bodyPr/>
          <a:lstStyle>
            <a:lvl1pPr>
              <a:defRPr lang="en-US" sz="3200"/>
            </a:lvl1pPr>
          </a:lstStyle>
          <a:p>
            <a:pPr lvl="0"/>
            <a:r>
              <a:rPr lang="en-US"/>
              <a:t>Click to edit Master title style</a:t>
            </a:r>
          </a:p>
        </p:txBody>
      </p:sp>
      <p:sp>
        <p:nvSpPr>
          <p:cNvPr id="3" name="Content Placeholder 2">
            <a:extLst>
              <a:ext uri="{FF2B5EF4-FFF2-40B4-BE49-F238E27FC236}">
                <a16:creationId xmlns:a16="http://schemas.microsoft.com/office/drawing/2014/main" id="{8CDFABC3-424D-416C-A35D-E724ADFD7E7C}"/>
              </a:ext>
            </a:extLst>
          </p:cNvPr>
          <p:cNvSpPr txBox="1">
            <a:spLocks noGrp="1"/>
          </p:cNvSpPr>
          <p:nvPr>
            <p:ph type="title" idx="4294967295"/>
          </p:nvPr>
        </p:nvSpPr>
        <p:spPr>
          <a:xfrm>
            <a:off x="3887640" y="987480"/>
            <a:ext cx="4629240" cy="4873679"/>
          </a:xfrm>
        </p:spPr>
        <p:txBody>
          <a:bodyPr anchor="t" anchorCtr="0"/>
          <a:lstStyle>
            <a:lvl1pPr marL="343080" indent="-343080" algn="l">
              <a:spcBef>
                <a:spcPts val="799"/>
              </a:spcBef>
              <a:defRPr lang="en-US" sz="3200">
                <a:solidFill>
                  <a:srgbClr val="CCECFF"/>
                </a:solidFill>
              </a:defRPr>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3140E361-1201-49B3-87DC-223B5CAE36D9}"/>
              </a:ext>
            </a:extLst>
          </p:cNvPr>
          <p:cNvSpPr txBox="1">
            <a:spLocks noGrp="1"/>
          </p:cNvSpPr>
          <p:nvPr>
            <p:ph type="body" idx="2"/>
          </p:nvPr>
        </p:nvSpPr>
        <p:spPr>
          <a:xfrm>
            <a:off x="630360" y="2057400"/>
            <a:ext cx="2949480" cy="3811679"/>
          </a:xfrm>
        </p:spPr>
        <p:txBody>
          <a:bodyPr/>
          <a:lstStyle>
            <a:lvl1pPr marL="0" indent="0">
              <a:defRPr lang="en-US" sz="1600"/>
            </a:lvl1pPr>
          </a:lstStyle>
          <a:p>
            <a:pPr lvl="0"/>
            <a:r>
              <a:rPr lang="en-US"/>
              <a:t>Edit Master text styles</a:t>
            </a:r>
          </a:p>
        </p:txBody>
      </p:sp>
      <p:sp>
        <p:nvSpPr>
          <p:cNvPr id="5" name="Slide Number Placeholder 4">
            <a:extLst>
              <a:ext uri="{FF2B5EF4-FFF2-40B4-BE49-F238E27FC236}">
                <a16:creationId xmlns:a16="http://schemas.microsoft.com/office/drawing/2014/main" id="{9D69B371-4C30-4EA2-B4EB-6EE0412FF88A}"/>
              </a:ext>
            </a:extLst>
          </p:cNvPr>
          <p:cNvSpPr txBox="1">
            <a:spLocks noGrp="1"/>
          </p:cNvSpPr>
          <p:nvPr>
            <p:ph type="sldNum" sz="quarter" idx="8"/>
          </p:nvPr>
        </p:nvSpPr>
        <p:spPr/>
        <p:txBody>
          <a:bodyPr/>
          <a:lstStyle>
            <a:lvl1pPr>
              <a:defRPr/>
            </a:lvl1pPr>
          </a:lstStyle>
          <a:p>
            <a:pPr lvl="0"/>
            <a:fld id="{101E7D04-7D22-49EF-8559-7AA5A92C3517}" type="slidenum">
              <a:t>‹#›</a:t>
            </a:fld>
            <a:endParaRPr lang="en-US"/>
          </a:p>
        </p:txBody>
      </p:sp>
    </p:spTree>
    <p:extLst>
      <p:ext uri="{BB962C8B-B14F-4D97-AF65-F5344CB8AC3E}">
        <p14:creationId xmlns:p14="http://schemas.microsoft.com/office/powerpoint/2010/main" val="2019597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AF52-A046-4165-99B8-61A20B32E21B}"/>
              </a:ext>
            </a:extLst>
          </p:cNvPr>
          <p:cNvSpPr txBox="1">
            <a:spLocks noGrp="1"/>
          </p:cNvSpPr>
          <p:nvPr>
            <p:ph type="title"/>
          </p:nvPr>
        </p:nvSpPr>
        <p:spPr>
          <a:xfrm>
            <a:off x="630360" y="457200"/>
            <a:ext cx="2949480" cy="1600200"/>
          </a:xfrm>
        </p:spPr>
        <p:txBody>
          <a:bodyPr/>
          <a:lstStyle>
            <a:lvl1pPr>
              <a:defRPr lang="en-US" sz="3200"/>
            </a:lvl1pPr>
          </a:lstStyle>
          <a:p>
            <a:pPr lvl="0"/>
            <a:r>
              <a:rPr lang="en-US"/>
              <a:t>Click to edit Master title style</a:t>
            </a:r>
          </a:p>
        </p:txBody>
      </p:sp>
      <p:sp>
        <p:nvSpPr>
          <p:cNvPr id="3" name="Picture Placeholder 2">
            <a:extLst>
              <a:ext uri="{FF2B5EF4-FFF2-40B4-BE49-F238E27FC236}">
                <a16:creationId xmlns:a16="http://schemas.microsoft.com/office/drawing/2014/main" id="{E2564BE0-F9BA-406C-AE81-20B19FB2D41E}"/>
              </a:ext>
            </a:extLst>
          </p:cNvPr>
          <p:cNvSpPr txBox="1">
            <a:spLocks noGrp="1"/>
          </p:cNvSpPr>
          <p:nvPr>
            <p:ph type="title" idx="4294967295"/>
          </p:nvPr>
        </p:nvSpPr>
        <p:spPr>
          <a:xfrm>
            <a:off x="3887640" y="987480"/>
            <a:ext cx="4629240" cy="4873679"/>
          </a:xfrm>
        </p:spPr>
        <p:txBody>
          <a:bodyPr anchor="t" anchorCtr="0"/>
          <a:lstStyle>
            <a:lvl1pPr>
              <a:defRPr lang="en-none">
                <a:latin typeface="Arial" pitchFamily="18"/>
                <a:ea typeface="Arial Unicode MS" pitchFamily="2"/>
              </a:defRPr>
            </a:lvl1pPr>
          </a:lstStyle>
          <a:p>
            <a:pPr lvl="0"/>
            <a:endParaRPr lang="en-none"/>
          </a:p>
        </p:txBody>
      </p:sp>
      <p:sp>
        <p:nvSpPr>
          <p:cNvPr id="4" name="Text Placeholder 3">
            <a:extLst>
              <a:ext uri="{FF2B5EF4-FFF2-40B4-BE49-F238E27FC236}">
                <a16:creationId xmlns:a16="http://schemas.microsoft.com/office/drawing/2014/main" id="{F13C272D-2E20-4449-B7C6-B3C992BFDD37}"/>
              </a:ext>
            </a:extLst>
          </p:cNvPr>
          <p:cNvSpPr txBox="1">
            <a:spLocks noGrp="1"/>
          </p:cNvSpPr>
          <p:nvPr>
            <p:ph type="body" idx="2"/>
          </p:nvPr>
        </p:nvSpPr>
        <p:spPr>
          <a:xfrm>
            <a:off x="630360" y="2057400"/>
            <a:ext cx="2949480" cy="3811679"/>
          </a:xfrm>
        </p:spPr>
        <p:txBody>
          <a:bodyPr/>
          <a:lstStyle>
            <a:lvl1pPr marL="0" indent="0">
              <a:defRPr lang="en-US" sz="1600"/>
            </a:lvl1pPr>
          </a:lstStyle>
          <a:p>
            <a:pPr lvl="0"/>
            <a:r>
              <a:rPr lang="en-US"/>
              <a:t>Edit Master text styles</a:t>
            </a:r>
          </a:p>
        </p:txBody>
      </p:sp>
      <p:sp>
        <p:nvSpPr>
          <p:cNvPr id="5" name="Slide Number Placeholder 4">
            <a:extLst>
              <a:ext uri="{FF2B5EF4-FFF2-40B4-BE49-F238E27FC236}">
                <a16:creationId xmlns:a16="http://schemas.microsoft.com/office/drawing/2014/main" id="{1FCF61FC-E8A1-41D4-9CD3-D6D086BCD1D5}"/>
              </a:ext>
            </a:extLst>
          </p:cNvPr>
          <p:cNvSpPr txBox="1">
            <a:spLocks noGrp="1"/>
          </p:cNvSpPr>
          <p:nvPr>
            <p:ph type="sldNum" sz="quarter" idx="8"/>
          </p:nvPr>
        </p:nvSpPr>
        <p:spPr/>
        <p:txBody>
          <a:bodyPr/>
          <a:lstStyle>
            <a:lvl1pPr>
              <a:defRPr/>
            </a:lvl1pPr>
          </a:lstStyle>
          <a:p>
            <a:pPr lvl="0"/>
            <a:fld id="{F6636A98-F184-4A98-8789-B997ED06D39C}" type="slidenum">
              <a:t>‹#›</a:t>
            </a:fld>
            <a:endParaRPr lang="en-US"/>
          </a:p>
        </p:txBody>
      </p:sp>
    </p:spTree>
    <p:extLst>
      <p:ext uri="{BB962C8B-B14F-4D97-AF65-F5344CB8AC3E}">
        <p14:creationId xmlns:p14="http://schemas.microsoft.com/office/powerpoint/2010/main" val="1142492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BFC0-2F5D-4DBF-ABC0-0135DFA1F8F6}"/>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Vertical Text Placeholder 2">
            <a:extLst>
              <a:ext uri="{FF2B5EF4-FFF2-40B4-BE49-F238E27FC236}">
                <a16:creationId xmlns:a16="http://schemas.microsoft.com/office/drawing/2014/main" id="{16EBC5FA-5DCF-4B8D-A103-76B6CDC2505A}"/>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20F2C0A-3053-4148-80B5-019DD852339D}"/>
              </a:ext>
            </a:extLst>
          </p:cNvPr>
          <p:cNvSpPr txBox="1">
            <a:spLocks noGrp="1"/>
          </p:cNvSpPr>
          <p:nvPr>
            <p:ph type="sldNum" sz="quarter" idx="8"/>
          </p:nvPr>
        </p:nvSpPr>
        <p:spPr/>
        <p:txBody>
          <a:bodyPr/>
          <a:lstStyle>
            <a:lvl1pPr>
              <a:defRPr/>
            </a:lvl1pPr>
          </a:lstStyle>
          <a:p>
            <a:pPr lvl="0"/>
            <a:fld id="{652F30C2-9A29-4858-AF00-B1A5776ADB4D}" type="slidenum">
              <a:t>‹#›</a:t>
            </a:fld>
            <a:endParaRPr lang="en-US"/>
          </a:p>
        </p:txBody>
      </p:sp>
    </p:spTree>
    <p:extLst>
      <p:ext uri="{BB962C8B-B14F-4D97-AF65-F5344CB8AC3E}">
        <p14:creationId xmlns:p14="http://schemas.microsoft.com/office/powerpoint/2010/main" val="3617226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B83D8-1812-4660-A064-D8B7A03590D0}"/>
              </a:ext>
            </a:extLst>
          </p:cNvPr>
          <p:cNvSpPr txBox="1">
            <a:spLocks noGrp="1"/>
          </p:cNvSpPr>
          <p:nvPr>
            <p:ph type="title" orient="vert"/>
          </p:nvPr>
        </p:nvSpPr>
        <p:spPr>
          <a:xfrm>
            <a:off x="6388199" y="457200"/>
            <a:ext cx="2052720" cy="5621400"/>
          </a:xfrm>
        </p:spPr>
        <p:txBody>
          <a:bodyPr vert="eaVert" anchor="ctr" anchorCtr="0"/>
          <a:lstStyle>
            <a:lvl1pPr>
              <a:defRPr lang="en-US"/>
            </a:lvl1pPr>
          </a:lstStyle>
          <a:p>
            <a:pPr lvl="0"/>
            <a:r>
              <a:rPr lang="en-US"/>
              <a:t>Click to edit Master title style</a:t>
            </a:r>
          </a:p>
        </p:txBody>
      </p:sp>
      <p:sp>
        <p:nvSpPr>
          <p:cNvPr id="3" name="Vertical Text Placeholder 2">
            <a:extLst>
              <a:ext uri="{FF2B5EF4-FFF2-40B4-BE49-F238E27FC236}">
                <a16:creationId xmlns:a16="http://schemas.microsoft.com/office/drawing/2014/main" id="{7C46FC18-52A9-4642-BA73-0F700A68C72B}"/>
              </a:ext>
            </a:extLst>
          </p:cNvPr>
          <p:cNvSpPr txBox="1">
            <a:spLocks noGrp="1"/>
          </p:cNvSpPr>
          <p:nvPr>
            <p:ph type="body" orient="vert" idx="1"/>
          </p:nvPr>
        </p:nvSpPr>
        <p:spPr>
          <a:xfrm>
            <a:off x="228600" y="457200"/>
            <a:ext cx="6006960" cy="5621400"/>
          </a:xfrm>
        </p:spPr>
        <p:txBody>
          <a:bodyPr vert="eaVert"/>
          <a:lstStyle>
            <a:lvl1pPr>
              <a:defRPr lang="en-US"/>
            </a:lvl1pPr>
            <a:lvl2pPr>
              <a:defRPr lang="en-US"/>
            </a:lvl2pPr>
            <a:lvl3pPr>
              <a:defRPr lang="en-US"/>
            </a:lvl3pPr>
            <a:lvl4pPr>
              <a:defRPr lang="en-US"/>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8101CDB-9CE3-4FF6-AC6A-E988721298B8}"/>
              </a:ext>
            </a:extLst>
          </p:cNvPr>
          <p:cNvSpPr txBox="1">
            <a:spLocks noGrp="1"/>
          </p:cNvSpPr>
          <p:nvPr>
            <p:ph type="sldNum" sz="quarter" idx="8"/>
          </p:nvPr>
        </p:nvSpPr>
        <p:spPr/>
        <p:txBody>
          <a:bodyPr/>
          <a:lstStyle>
            <a:lvl1pPr>
              <a:defRPr/>
            </a:lvl1pPr>
          </a:lstStyle>
          <a:p>
            <a:pPr lvl="0"/>
            <a:fld id="{5F464166-FBC6-44E0-AB0F-4A7272AF68AE}" type="slidenum">
              <a:t>‹#›</a:t>
            </a:fld>
            <a:endParaRPr lang="en-US"/>
          </a:p>
        </p:txBody>
      </p:sp>
    </p:spTree>
    <p:extLst>
      <p:ext uri="{BB962C8B-B14F-4D97-AF65-F5344CB8AC3E}">
        <p14:creationId xmlns:p14="http://schemas.microsoft.com/office/powerpoint/2010/main" val="24674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1781-CD61-4C16-86AC-CDCC03B41260}"/>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a:extLst>
              <a:ext uri="{FF2B5EF4-FFF2-40B4-BE49-F238E27FC236}">
                <a16:creationId xmlns:a16="http://schemas.microsoft.com/office/drawing/2014/main" id="{96F87114-9775-4C5C-BFC3-DD7BCCB9EBDD}"/>
              </a:ext>
            </a:extLst>
          </p:cNvPr>
          <p:cNvSpPr txBox="1">
            <a:spLocks noGrp="1"/>
          </p:cNvSpPr>
          <p:nvPr>
            <p:ph type="title" idx="4294967295"/>
          </p:nvPr>
        </p:nvSpPr>
        <p:spPr>
          <a:xfrm>
            <a:off x="457200" y="1600200"/>
            <a:ext cx="4029120" cy="4506840"/>
          </a:xfrm>
        </p:spPr>
        <p:txBody>
          <a:bodyPr anchor="t" anchorCtr="0"/>
          <a:lstStyle>
            <a:lvl1pPr marL="343080" indent="-343080" algn="l">
              <a:spcBef>
                <a:spcPts val="799"/>
              </a:spcBef>
              <a:defRPr lang="en-US" sz="3200"/>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a:extLst>
              <a:ext uri="{FF2B5EF4-FFF2-40B4-BE49-F238E27FC236}">
                <a16:creationId xmlns:a16="http://schemas.microsoft.com/office/drawing/2014/main" id="{E9D3B7D3-0C4E-46DE-B674-3AF7C29D43E6}"/>
              </a:ext>
            </a:extLst>
          </p:cNvPr>
          <p:cNvSpPr txBox="1">
            <a:spLocks noGrp="1"/>
          </p:cNvSpPr>
          <p:nvPr>
            <p:ph type="title" idx="4294967295"/>
          </p:nvPr>
        </p:nvSpPr>
        <p:spPr>
          <a:xfrm>
            <a:off x="4638600" y="1600200"/>
            <a:ext cx="4029120" cy="4506840"/>
          </a:xfrm>
        </p:spPr>
        <p:txBody>
          <a:bodyPr anchor="t" anchorCtr="0"/>
          <a:lstStyle>
            <a:lvl1pPr marL="343080" indent="-343080" algn="l">
              <a:spcBef>
                <a:spcPts val="799"/>
              </a:spcBef>
              <a:defRPr lang="en-US" sz="3200"/>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4">
            <a:extLst>
              <a:ext uri="{FF2B5EF4-FFF2-40B4-BE49-F238E27FC236}">
                <a16:creationId xmlns:a16="http://schemas.microsoft.com/office/drawing/2014/main" id="{3176C7FA-9398-4572-BED2-1E56C347DB0F}"/>
              </a:ext>
            </a:extLst>
          </p:cNvPr>
          <p:cNvSpPr txBox="1">
            <a:spLocks noGrp="1"/>
          </p:cNvSpPr>
          <p:nvPr>
            <p:ph type="dt" sz="half" idx="7"/>
          </p:nvPr>
        </p:nvSpPr>
        <p:spPr/>
        <p:txBody>
          <a:bodyPr/>
          <a:lstStyle>
            <a:lvl1pPr>
              <a:defRPr/>
            </a:lvl1pPr>
          </a:lstStyle>
          <a:p>
            <a:pPr lvl="0"/>
            <a:r>
              <a:rPr lang="en-GB"/>
              <a:t>20/01/19</a:t>
            </a:r>
          </a:p>
        </p:txBody>
      </p:sp>
      <p:sp>
        <p:nvSpPr>
          <p:cNvPr id="6" name="Slide Number Placeholder 5">
            <a:extLst>
              <a:ext uri="{FF2B5EF4-FFF2-40B4-BE49-F238E27FC236}">
                <a16:creationId xmlns:a16="http://schemas.microsoft.com/office/drawing/2014/main" id="{05AB3E28-D1C0-4AA0-9A76-46F7564673F6}"/>
              </a:ext>
            </a:extLst>
          </p:cNvPr>
          <p:cNvSpPr txBox="1">
            <a:spLocks noGrp="1"/>
          </p:cNvSpPr>
          <p:nvPr>
            <p:ph type="sldNum" sz="quarter" idx="8"/>
          </p:nvPr>
        </p:nvSpPr>
        <p:spPr/>
        <p:txBody>
          <a:bodyPr/>
          <a:lstStyle>
            <a:lvl1pPr>
              <a:defRPr/>
            </a:lvl1pPr>
          </a:lstStyle>
          <a:p>
            <a:pPr lvl="0"/>
            <a:fld id="{57F7DE87-F9E5-4367-9F94-C836DCFE199E}" type="slidenum">
              <a:t>‹#›</a:t>
            </a:fld>
            <a:endParaRPr lang="en-US"/>
          </a:p>
        </p:txBody>
      </p:sp>
    </p:spTree>
    <p:extLst>
      <p:ext uri="{BB962C8B-B14F-4D97-AF65-F5344CB8AC3E}">
        <p14:creationId xmlns:p14="http://schemas.microsoft.com/office/powerpoint/2010/main" val="240177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3B7D-68C8-4CAB-A835-E40762016D74}"/>
              </a:ext>
            </a:extLst>
          </p:cNvPr>
          <p:cNvSpPr txBox="1">
            <a:spLocks noGrp="1"/>
          </p:cNvSpPr>
          <p:nvPr>
            <p:ph type="title"/>
          </p:nvPr>
        </p:nvSpPr>
        <p:spPr>
          <a:xfrm>
            <a:off x="630360" y="365040"/>
            <a:ext cx="7886879" cy="1325520"/>
          </a:xfrm>
        </p:spPr>
        <p:txBody>
          <a:bodyPr/>
          <a:lstStyle>
            <a:lvl1pPr>
              <a:defRPr lang="en-US"/>
            </a:lvl1pPr>
          </a:lstStyle>
          <a:p>
            <a:pPr lvl="0"/>
            <a:r>
              <a:rPr lang="en-US"/>
              <a:t>Click to edit Master title style</a:t>
            </a:r>
          </a:p>
        </p:txBody>
      </p:sp>
      <p:sp>
        <p:nvSpPr>
          <p:cNvPr id="3" name="Text Placeholder 2">
            <a:extLst>
              <a:ext uri="{FF2B5EF4-FFF2-40B4-BE49-F238E27FC236}">
                <a16:creationId xmlns:a16="http://schemas.microsoft.com/office/drawing/2014/main" id="{ABDA3B90-642C-4B39-843C-0701E57366FE}"/>
              </a:ext>
            </a:extLst>
          </p:cNvPr>
          <p:cNvSpPr txBox="1">
            <a:spLocks noGrp="1"/>
          </p:cNvSpPr>
          <p:nvPr>
            <p:ph type="body" idx="1"/>
          </p:nvPr>
        </p:nvSpPr>
        <p:spPr>
          <a:xfrm>
            <a:off x="630360" y="1681200"/>
            <a:ext cx="3868559" cy="824040"/>
          </a:xfrm>
        </p:spPr>
        <p:txBody>
          <a:bodyPr anchor="b"/>
          <a:lstStyle>
            <a:lvl1pPr marL="0" indent="0">
              <a:defRPr lang="en-US" sz="2400" b="1"/>
            </a:lvl1pPr>
          </a:lstStyle>
          <a:p>
            <a:pPr lvl="0"/>
            <a:r>
              <a:rPr lang="en-US"/>
              <a:t>Edit Master text styles</a:t>
            </a:r>
          </a:p>
        </p:txBody>
      </p:sp>
      <p:sp>
        <p:nvSpPr>
          <p:cNvPr id="4" name="Content Placeholder 3">
            <a:extLst>
              <a:ext uri="{FF2B5EF4-FFF2-40B4-BE49-F238E27FC236}">
                <a16:creationId xmlns:a16="http://schemas.microsoft.com/office/drawing/2014/main" id="{544E2424-1A5F-4922-9F99-8566110A48AD}"/>
              </a:ext>
            </a:extLst>
          </p:cNvPr>
          <p:cNvSpPr txBox="1">
            <a:spLocks noGrp="1"/>
          </p:cNvSpPr>
          <p:nvPr>
            <p:ph type="title" idx="4294967295"/>
          </p:nvPr>
        </p:nvSpPr>
        <p:spPr>
          <a:xfrm>
            <a:off x="630360" y="2505240"/>
            <a:ext cx="3868559" cy="3684600"/>
          </a:xfrm>
        </p:spPr>
        <p:txBody>
          <a:bodyPr anchor="t" anchorCtr="0"/>
          <a:lstStyle>
            <a:lvl1pPr marL="343080" indent="-343080" algn="l">
              <a:spcBef>
                <a:spcPts val="799"/>
              </a:spcBef>
              <a:defRPr lang="en-US" sz="3200"/>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a:extLst>
              <a:ext uri="{FF2B5EF4-FFF2-40B4-BE49-F238E27FC236}">
                <a16:creationId xmlns:a16="http://schemas.microsoft.com/office/drawing/2014/main" id="{B82B6CB4-387B-4A3C-9384-91A3C96BE1D3}"/>
              </a:ext>
            </a:extLst>
          </p:cNvPr>
          <p:cNvSpPr txBox="1">
            <a:spLocks noGrp="1"/>
          </p:cNvSpPr>
          <p:nvPr>
            <p:ph type="body" idx="3"/>
          </p:nvPr>
        </p:nvSpPr>
        <p:spPr>
          <a:xfrm>
            <a:off x="4629240" y="1681200"/>
            <a:ext cx="3887640" cy="824040"/>
          </a:xfrm>
        </p:spPr>
        <p:txBody>
          <a:bodyPr anchor="b"/>
          <a:lstStyle>
            <a:lvl1pPr marL="0" indent="0">
              <a:defRPr lang="en-US" sz="2400" b="1"/>
            </a:lvl1pPr>
          </a:lstStyle>
          <a:p>
            <a:pPr lvl="0"/>
            <a:r>
              <a:rPr lang="en-US"/>
              <a:t>Edit Master text styles</a:t>
            </a:r>
          </a:p>
        </p:txBody>
      </p:sp>
      <p:sp>
        <p:nvSpPr>
          <p:cNvPr id="6" name="Content Placeholder 5">
            <a:extLst>
              <a:ext uri="{FF2B5EF4-FFF2-40B4-BE49-F238E27FC236}">
                <a16:creationId xmlns:a16="http://schemas.microsoft.com/office/drawing/2014/main" id="{A1A3C94D-E3C3-4F33-A717-6A0BEE886371}"/>
              </a:ext>
            </a:extLst>
          </p:cNvPr>
          <p:cNvSpPr txBox="1">
            <a:spLocks noGrp="1"/>
          </p:cNvSpPr>
          <p:nvPr>
            <p:ph type="title" idx="4294967295"/>
          </p:nvPr>
        </p:nvSpPr>
        <p:spPr>
          <a:xfrm>
            <a:off x="4629240" y="2505240"/>
            <a:ext cx="3887640" cy="3684600"/>
          </a:xfrm>
        </p:spPr>
        <p:txBody>
          <a:bodyPr anchor="t" anchorCtr="0"/>
          <a:lstStyle>
            <a:lvl1pPr marL="343080" indent="-343080" algn="l">
              <a:spcBef>
                <a:spcPts val="799"/>
              </a:spcBef>
              <a:defRPr lang="en-US" sz="3200"/>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7" name="Date Placeholder 6">
            <a:extLst>
              <a:ext uri="{FF2B5EF4-FFF2-40B4-BE49-F238E27FC236}">
                <a16:creationId xmlns:a16="http://schemas.microsoft.com/office/drawing/2014/main" id="{8D376677-BDFB-4881-AF30-BDF4CEFF89BA}"/>
              </a:ext>
            </a:extLst>
          </p:cNvPr>
          <p:cNvSpPr txBox="1">
            <a:spLocks noGrp="1"/>
          </p:cNvSpPr>
          <p:nvPr>
            <p:ph type="dt" sz="half" idx="7"/>
          </p:nvPr>
        </p:nvSpPr>
        <p:spPr/>
        <p:txBody>
          <a:bodyPr/>
          <a:lstStyle>
            <a:lvl1pPr>
              <a:defRPr/>
            </a:lvl1pPr>
          </a:lstStyle>
          <a:p>
            <a:pPr lvl="0"/>
            <a:r>
              <a:rPr lang="en-GB"/>
              <a:t>20/01/19</a:t>
            </a:r>
          </a:p>
        </p:txBody>
      </p:sp>
      <p:sp>
        <p:nvSpPr>
          <p:cNvPr id="8" name="Slide Number Placeholder 7">
            <a:extLst>
              <a:ext uri="{FF2B5EF4-FFF2-40B4-BE49-F238E27FC236}">
                <a16:creationId xmlns:a16="http://schemas.microsoft.com/office/drawing/2014/main" id="{91EBE250-7266-4200-8284-E73E2A1C13E8}"/>
              </a:ext>
            </a:extLst>
          </p:cNvPr>
          <p:cNvSpPr txBox="1">
            <a:spLocks noGrp="1"/>
          </p:cNvSpPr>
          <p:nvPr>
            <p:ph type="sldNum" sz="quarter" idx="8"/>
          </p:nvPr>
        </p:nvSpPr>
        <p:spPr/>
        <p:txBody>
          <a:bodyPr/>
          <a:lstStyle>
            <a:lvl1pPr>
              <a:defRPr/>
            </a:lvl1pPr>
          </a:lstStyle>
          <a:p>
            <a:pPr lvl="0"/>
            <a:fld id="{7B4563EC-5023-4BB5-B079-09DB9E50BDF5}" type="slidenum">
              <a:t>‹#›</a:t>
            </a:fld>
            <a:endParaRPr lang="en-US"/>
          </a:p>
        </p:txBody>
      </p:sp>
    </p:spTree>
    <p:extLst>
      <p:ext uri="{BB962C8B-B14F-4D97-AF65-F5344CB8AC3E}">
        <p14:creationId xmlns:p14="http://schemas.microsoft.com/office/powerpoint/2010/main" val="299982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CA65-10CE-453C-8A3B-EDF2FFF7AF89}"/>
              </a:ext>
            </a:extLst>
          </p:cNvPr>
          <p:cNvSpPr txBox="1">
            <a:spLocks noGrp="1"/>
          </p:cNvSpPr>
          <p:nvPr>
            <p:ph type="title"/>
          </p:nvPr>
        </p:nvSpPr>
        <p:spPr/>
        <p:txBody>
          <a:bodyPr/>
          <a:lstStyle>
            <a:lvl1pPr>
              <a:defRPr lang="en-US"/>
            </a:lvl1pPr>
          </a:lstStyle>
          <a:p>
            <a:pPr lvl="0"/>
            <a:r>
              <a:rPr lang="en-US"/>
              <a:t>Click to edit Master title style</a:t>
            </a:r>
          </a:p>
        </p:txBody>
      </p:sp>
      <p:sp>
        <p:nvSpPr>
          <p:cNvPr id="3" name="Date Placeholder 2">
            <a:extLst>
              <a:ext uri="{FF2B5EF4-FFF2-40B4-BE49-F238E27FC236}">
                <a16:creationId xmlns:a16="http://schemas.microsoft.com/office/drawing/2014/main" id="{DA7C6A4D-4221-4625-84FC-30B37D0432A4}"/>
              </a:ext>
            </a:extLst>
          </p:cNvPr>
          <p:cNvSpPr txBox="1">
            <a:spLocks noGrp="1"/>
          </p:cNvSpPr>
          <p:nvPr>
            <p:ph type="dt" sz="half" idx="7"/>
          </p:nvPr>
        </p:nvSpPr>
        <p:spPr/>
        <p:txBody>
          <a:bodyPr/>
          <a:lstStyle>
            <a:lvl1pPr>
              <a:defRPr/>
            </a:lvl1pPr>
          </a:lstStyle>
          <a:p>
            <a:pPr lvl="0"/>
            <a:r>
              <a:rPr lang="en-GB"/>
              <a:t>20/01/19</a:t>
            </a:r>
          </a:p>
        </p:txBody>
      </p:sp>
      <p:sp>
        <p:nvSpPr>
          <p:cNvPr id="4" name="Slide Number Placeholder 3">
            <a:extLst>
              <a:ext uri="{FF2B5EF4-FFF2-40B4-BE49-F238E27FC236}">
                <a16:creationId xmlns:a16="http://schemas.microsoft.com/office/drawing/2014/main" id="{105555DB-D399-43AB-8504-5FC6E43457F1}"/>
              </a:ext>
            </a:extLst>
          </p:cNvPr>
          <p:cNvSpPr txBox="1">
            <a:spLocks noGrp="1"/>
          </p:cNvSpPr>
          <p:nvPr>
            <p:ph type="sldNum" sz="quarter" idx="8"/>
          </p:nvPr>
        </p:nvSpPr>
        <p:spPr/>
        <p:txBody>
          <a:bodyPr/>
          <a:lstStyle>
            <a:lvl1pPr>
              <a:defRPr/>
            </a:lvl1pPr>
          </a:lstStyle>
          <a:p>
            <a:pPr lvl="0"/>
            <a:fld id="{8186E836-2D88-4F87-A9B6-3439A680EA2C}" type="slidenum">
              <a:t>‹#›</a:t>
            </a:fld>
            <a:endParaRPr lang="en-US"/>
          </a:p>
        </p:txBody>
      </p:sp>
    </p:spTree>
    <p:extLst>
      <p:ext uri="{BB962C8B-B14F-4D97-AF65-F5344CB8AC3E}">
        <p14:creationId xmlns:p14="http://schemas.microsoft.com/office/powerpoint/2010/main" val="415151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DF200-B60F-4C27-BACB-34AD24AE2999}"/>
              </a:ext>
            </a:extLst>
          </p:cNvPr>
          <p:cNvSpPr txBox="1">
            <a:spLocks noGrp="1"/>
          </p:cNvSpPr>
          <p:nvPr>
            <p:ph type="dt" sz="half" idx="7"/>
          </p:nvPr>
        </p:nvSpPr>
        <p:spPr/>
        <p:txBody>
          <a:bodyPr/>
          <a:lstStyle>
            <a:lvl1pPr>
              <a:defRPr/>
            </a:lvl1pPr>
          </a:lstStyle>
          <a:p>
            <a:pPr lvl="0"/>
            <a:r>
              <a:rPr lang="en-GB"/>
              <a:t>20/01/19</a:t>
            </a:r>
          </a:p>
        </p:txBody>
      </p:sp>
      <p:sp>
        <p:nvSpPr>
          <p:cNvPr id="3" name="Slide Number Placeholder 2">
            <a:extLst>
              <a:ext uri="{FF2B5EF4-FFF2-40B4-BE49-F238E27FC236}">
                <a16:creationId xmlns:a16="http://schemas.microsoft.com/office/drawing/2014/main" id="{E8476D4B-D501-4924-9848-39ABAEB05D7E}"/>
              </a:ext>
            </a:extLst>
          </p:cNvPr>
          <p:cNvSpPr txBox="1">
            <a:spLocks noGrp="1"/>
          </p:cNvSpPr>
          <p:nvPr>
            <p:ph type="sldNum" sz="quarter" idx="8"/>
          </p:nvPr>
        </p:nvSpPr>
        <p:spPr/>
        <p:txBody>
          <a:bodyPr/>
          <a:lstStyle>
            <a:lvl1pPr>
              <a:defRPr/>
            </a:lvl1pPr>
          </a:lstStyle>
          <a:p>
            <a:pPr lvl="0"/>
            <a:fld id="{F16B1005-1917-4DBD-B91C-D4B5118B78BB}" type="slidenum">
              <a:t>‹#›</a:t>
            </a:fld>
            <a:endParaRPr lang="en-US"/>
          </a:p>
        </p:txBody>
      </p:sp>
      <p:sp>
        <p:nvSpPr>
          <p:cNvPr id="4" name="Title 3">
            <a:extLst>
              <a:ext uri="{FF2B5EF4-FFF2-40B4-BE49-F238E27FC236}">
                <a16:creationId xmlns:a16="http://schemas.microsoft.com/office/drawing/2014/main" id="{708FECAE-D027-46F2-9DA7-B49160BB0A9A}"/>
              </a:ext>
            </a:extLst>
          </p:cNvPr>
          <p:cNvSpPr txBox="1">
            <a:spLocks noGrp="1"/>
          </p:cNvSpPr>
          <p:nvPr>
            <p:ph type="title" idx="4294967295"/>
          </p:nvPr>
        </p:nvSpPr>
        <p:spPr>
          <a:xfrm>
            <a:off x="457200" y="273600"/>
            <a:ext cx="8229240" cy="1144800"/>
          </a:xfrm>
        </p:spPr>
        <p:txBody>
          <a:bodyPr lIns="0" tIns="0" rIns="0" bIns="0"/>
          <a:lstStyle>
            <a:lvl1pPr>
              <a:defRPr lang="en-none">
                <a:latin typeface="Arial" pitchFamily="18"/>
              </a:defRPr>
            </a:lvl1pPr>
          </a:lstStyle>
          <a:p>
            <a:endParaRPr lang="en-none"/>
          </a:p>
        </p:txBody>
      </p:sp>
      <p:sp>
        <p:nvSpPr>
          <p:cNvPr id="5" name="Text Placeholder 4">
            <a:extLst>
              <a:ext uri="{FF2B5EF4-FFF2-40B4-BE49-F238E27FC236}">
                <a16:creationId xmlns:a16="http://schemas.microsoft.com/office/drawing/2014/main" id="{0DC8CC10-C1EC-465E-ABB0-A6F428AA9E26}"/>
              </a:ext>
            </a:extLst>
          </p:cNvPr>
          <p:cNvSpPr txBox="1">
            <a:spLocks noGrp="1"/>
          </p:cNvSpPr>
          <p:nvPr>
            <p:ph type="body" idx="4294967295"/>
          </p:nvPr>
        </p:nvSpPr>
        <p:spPr>
          <a:xfrm>
            <a:off x="457200" y="1604520"/>
            <a:ext cx="8229240" cy="4525920"/>
          </a:xfrm>
        </p:spPr>
        <p:txBody>
          <a:bodyPr lIns="0" tIns="0" rIns="0" bIns="0"/>
          <a:lstStyle>
            <a:lvl1pPr>
              <a:spcBef>
                <a:spcPts val="0"/>
              </a:spcBef>
              <a:spcAft>
                <a:spcPts val="1417"/>
              </a:spcAft>
              <a:defRPr lang="en-none">
                <a:latin typeface="Arial" pitchFamily="18"/>
              </a:defRPr>
            </a:lvl1pPr>
          </a:lstStyle>
          <a:p>
            <a:endParaRPr lang="en-none"/>
          </a:p>
        </p:txBody>
      </p:sp>
    </p:spTree>
    <p:extLst>
      <p:ext uri="{BB962C8B-B14F-4D97-AF65-F5344CB8AC3E}">
        <p14:creationId xmlns:p14="http://schemas.microsoft.com/office/powerpoint/2010/main" val="13351137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D8E0-10F1-4BDF-B98E-7A65AC86A348}"/>
              </a:ext>
            </a:extLst>
          </p:cNvPr>
          <p:cNvSpPr txBox="1">
            <a:spLocks noGrp="1"/>
          </p:cNvSpPr>
          <p:nvPr>
            <p:ph type="title"/>
          </p:nvPr>
        </p:nvSpPr>
        <p:spPr>
          <a:xfrm>
            <a:off x="630360" y="457200"/>
            <a:ext cx="2949480" cy="1600200"/>
          </a:xfrm>
        </p:spPr>
        <p:txBody>
          <a:bodyPr anchor="b"/>
          <a:lstStyle>
            <a:lvl1pPr>
              <a:defRPr lang="en-US" sz="3200"/>
            </a:lvl1pPr>
          </a:lstStyle>
          <a:p>
            <a:pPr lvl="0"/>
            <a:r>
              <a:rPr lang="en-US"/>
              <a:t>Click to edit Master title style</a:t>
            </a:r>
          </a:p>
        </p:txBody>
      </p:sp>
      <p:sp>
        <p:nvSpPr>
          <p:cNvPr id="3" name="Content Placeholder 2">
            <a:extLst>
              <a:ext uri="{FF2B5EF4-FFF2-40B4-BE49-F238E27FC236}">
                <a16:creationId xmlns:a16="http://schemas.microsoft.com/office/drawing/2014/main" id="{AF64C169-B1AD-4220-8873-0612A31975CC}"/>
              </a:ext>
            </a:extLst>
          </p:cNvPr>
          <p:cNvSpPr txBox="1">
            <a:spLocks noGrp="1"/>
          </p:cNvSpPr>
          <p:nvPr>
            <p:ph type="title" idx="4294967295"/>
          </p:nvPr>
        </p:nvSpPr>
        <p:spPr>
          <a:xfrm>
            <a:off x="3887640" y="987480"/>
            <a:ext cx="4629240" cy="4873679"/>
          </a:xfrm>
        </p:spPr>
        <p:txBody>
          <a:bodyPr anchor="t" anchorCtr="0"/>
          <a:lstStyle>
            <a:lvl1pPr marL="343080" indent="-343080" algn="l">
              <a:spcBef>
                <a:spcPts val="799"/>
              </a:spcBef>
              <a:defRPr lang="en-US" sz="3200"/>
            </a:lvl1pPr>
          </a:lstStyle>
          <a:p>
            <a:pPr lvl="0"/>
            <a:r>
              <a:rPr lang="en-US"/>
              <a:t>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a:extLst>
              <a:ext uri="{FF2B5EF4-FFF2-40B4-BE49-F238E27FC236}">
                <a16:creationId xmlns:a16="http://schemas.microsoft.com/office/drawing/2014/main" id="{84325686-195F-4460-8A9F-564C3122EC17}"/>
              </a:ext>
            </a:extLst>
          </p:cNvPr>
          <p:cNvSpPr txBox="1">
            <a:spLocks noGrp="1"/>
          </p:cNvSpPr>
          <p:nvPr>
            <p:ph type="body" idx="2"/>
          </p:nvPr>
        </p:nvSpPr>
        <p:spPr>
          <a:xfrm>
            <a:off x="630360" y="2057400"/>
            <a:ext cx="2949480" cy="3811679"/>
          </a:xfrm>
        </p:spPr>
        <p:txBody>
          <a:bodyPr/>
          <a:lstStyle>
            <a:lvl1pPr marL="0" indent="0">
              <a:defRPr lang="en-US" sz="1600"/>
            </a:lvl1pPr>
          </a:lstStyle>
          <a:p>
            <a:pPr lvl="0"/>
            <a:r>
              <a:rPr lang="en-US"/>
              <a:t>Edit Master text styles</a:t>
            </a:r>
          </a:p>
        </p:txBody>
      </p:sp>
      <p:sp>
        <p:nvSpPr>
          <p:cNvPr id="5" name="Date Placeholder 4">
            <a:extLst>
              <a:ext uri="{FF2B5EF4-FFF2-40B4-BE49-F238E27FC236}">
                <a16:creationId xmlns:a16="http://schemas.microsoft.com/office/drawing/2014/main" id="{7A3C7D9D-0475-42A2-A746-C8D5D4FCE964}"/>
              </a:ext>
            </a:extLst>
          </p:cNvPr>
          <p:cNvSpPr txBox="1">
            <a:spLocks noGrp="1"/>
          </p:cNvSpPr>
          <p:nvPr>
            <p:ph type="dt" sz="half" idx="7"/>
          </p:nvPr>
        </p:nvSpPr>
        <p:spPr/>
        <p:txBody>
          <a:bodyPr/>
          <a:lstStyle>
            <a:lvl1pPr>
              <a:defRPr/>
            </a:lvl1pPr>
          </a:lstStyle>
          <a:p>
            <a:pPr lvl="0"/>
            <a:r>
              <a:rPr lang="en-GB"/>
              <a:t>20/01/19</a:t>
            </a:r>
          </a:p>
        </p:txBody>
      </p:sp>
      <p:sp>
        <p:nvSpPr>
          <p:cNvPr id="6" name="Slide Number Placeholder 5">
            <a:extLst>
              <a:ext uri="{FF2B5EF4-FFF2-40B4-BE49-F238E27FC236}">
                <a16:creationId xmlns:a16="http://schemas.microsoft.com/office/drawing/2014/main" id="{D094C438-6AC3-430E-9F4B-05B27657EEF1}"/>
              </a:ext>
            </a:extLst>
          </p:cNvPr>
          <p:cNvSpPr txBox="1">
            <a:spLocks noGrp="1"/>
          </p:cNvSpPr>
          <p:nvPr>
            <p:ph type="sldNum" sz="quarter" idx="8"/>
          </p:nvPr>
        </p:nvSpPr>
        <p:spPr/>
        <p:txBody>
          <a:bodyPr/>
          <a:lstStyle>
            <a:lvl1pPr>
              <a:defRPr/>
            </a:lvl1pPr>
          </a:lstStyle>
          <a:p>
            <a:pPr lvl="0"/>
            <a:fld id="{59776DC1-09B6-4D7F-B4C6-38B1F3AA8814}" type="slidenum">
              <a:t>‹#›</a:t>
            </a:fld>
            <a:endParaRPr lang="en-US"/>
          </a:p>
        </p:txBody>
      </p:sp>
    </p:spTree>
    <p:extLst>
      <p:ext uri="{BB962C8B-B14F-4D97-AF65-F5344CB8AC3E}">
        <p14:creationId xmlns:p14="http://schemas.microsoft.com/office/powerpoint/2010/main" val="129399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4F72-982F-43AD-A196-F82D1E5B3C24}"/>
              </a:ext>
            </a:extLst>
          </p:cNvPr>
          <p:cNvSpPr txBox="1">
            <a:spLocks noGrp="1"/>
          </p:cNvSpPr>
          <p:nvPr>
            <p:ph type="title"/>
          </p:nvPr>
        </p:nvSpPr>
        <p:spPr>
          <a:xfrm>
            <a:off x="630360" y="457200"/>
            <a:ext cx="2949480" cy="1600200"/>
          </a:xfrm>
        </p:spPr>
        <p:txBody>
          <a:bodyPr anchor="b"/>
          <a:lstStyle>
            <a:lvl1pPr>
              <a:defRPr lang="en-US" sz="3200"/>
            </a:lvl1pPr>
          </a:lstStyle>
          <a:p>
            <a:pPr lvl="0"/>
            <a:r>
              <a:rPr lang="en-US"/>
              <a:t>Click to edit Master title style</a:t>
            </a:r>
          </a:p>
        </p:txBody>
      </p:sp>
      <p:sp>
        <p:nvSpPr>
          <p:cNvPr id="3" name="Picture Placeholder 2">
            <a:extLst>
              <a:ext uri="{FF2B5EF4-FFF2-40B4-BE49-F238E27FC236}">
                <a16:creationId xmlns:a16="http://schemas.microsoft.com/office/drawing/2014/main" id="{9A36BF02-9416-4D31-9C9F-B381BEAE7D22}"/>
              </a:ext>
            </a:extLst>
          </p:cNvPr>
          <p:cNvSpPr txBox="1">
            <a:spLocks noGrp="1"/>
          </p:cNvSpPr>
          <p:nvPr>
            <p:ph type="title" idx="4294967295"/>
          </p:nvPr>
        </p:nvSpPr>
        <p:spPr>
          <a:xfrm>
            <a:off x="3887640" y="987480"/>
            <a:ext cx="4629240" cy="4873679"/>
          </a:xfrm>
        </p:spPr>
        <p:txBody>
          <a:bodyPr anchor="t" anchorCtr="0"/>
          <a:lstStyle>
            <a:lvl1pPr>
              <a:defRPr lang="en-none">
                <a:latin typeface="Arial" pitchFamily="18"/>
                <a:ea typeface="Arial Unicode MS" pitchFamily="2"/>
              </a:defRPr>
            </a:lvl1pPr>
          </a:lstStyle>
          <a:p>
            <a:pPr lvl="0"/>
            <a:endParaRPr lang="en-none"/>
          </a:p>
        </p:txBody>
      </p:sp>
      <p:sp>
        <p:nvSpPr>
          <p:cNvPr id="4" name="Text Placeholder 3">
            <a:extLst>
              <a:ext uri="{FF2B5EF4-FFF2-40B4-BE49-F238E27FC236}">
                <a16:creationId xmlns:a16="http://schemas.microsoft.com/office/drawing/2014/main" id="{08AC508E-7BB8-4511-8DEF-627512ABF712}"/>
              </a:ext>
            </a:extLst>
          </p:cNvPr>
          <p:cNvSpPr txBox="1">
            <a:spLocks noGrp="1"/>
          </p:cNvSpPr>
          <p:nvPr>
            <p:ph type="body" idx="2"/>
          </p:nvPr>
        </p:nvSpPr>
        <p:spPr>
          <a:xfrm>
            <a:off x="630360" y="2057400"/>
            <a:ext cx="2949480" cy="3811679"/>
          </a:xfrm>
        </p:spPr>
        <p:txBody>
          <a:bodyPr/>
          <a:lstStyle>
            <a:lvl1pPr marL="0" indent="0">
              <a:defRPr lang="en-US" sz="1600"/>
            </a:lvl1pPr>
          </a:lstStyle>
          <a:p>
            <a:pPr lvl="0"/>
            <a:r>
              <a:rPr lang="en-US"/>
              <a:t>Edit Master text styles</a:t>
            </a:r>
          </a:p>
        </p:txBody>
      </p:sp>
      <p:sp>
        <p:nvSpPr>
          <p:cNvPr id="5" name="Date Placeholder 4">
            <a:extLst>
              <a:ext uri="{FF2B5EF4-FFF2-40B4-BE49-F238E27FC236}">
                <a16:creationId xmlns:a16="http://schemas.microsoft.com/office/drawing/2014/main" id="{5ADEA45D-8F6B-4938-8724-A14AE86D932D}"/>
              </a:ext>
            </a:extLst>
          </p:cNvPr>
          <p:cNvSpPr txBox="1">
            <a:spLocks noGrp="1"/>
          </p:cNvSpPr>
          <p:nvPr>
            <p:ph type="dt" sz="half" idx="7"/>
          </p:nvPr>
        </p:nvSpPr>
        <p:spPr/>
        <p:txBody>
          <a:bodyPr/>
          <a:lstStyle>
            <a:lvl1pPr>
              <a:defRPr/>
            </a:lvl1pPr>
          </a:lstStyle>
          <a:p>
            <a:pPr lvl="0"/>
            <a:r>
              <a:rPr lang="en-GB"/>
              <a:t>20/01/19</a:t>
            </a:r>
          </a:p>
        </p:txBody>
      </p:sp>
      <p:sp>
        <p:nvSpPr>
          <p:cNvPr id="6" name="Slide Number Placeholder 5">
            <a:extLst>
              <a:ext uri="{FF2B5EF4-FFF2-40B4-BE49-F238E27FC236}">
                <a16:creationId xmlns:a16="http://schemas.microsoft.com/office/drawing/2014/main" id="{6B024459-A74D-4EBC-80A5-9AE7DDED7FC4}"/>
              </a:ext>
            </a:extLst>
          </p:cNvPr>
          <p:cNvSpPr txBox="1">
            <a:spLocks noGrp="1"/>
          </p:cNvSpPr>
          <p:nvPr>
            <p:ph type="sldNum" sz="quarter" idx="8"/>
          </p:nvPr>
        </p:nvSpPr>
        <p:spPr/>
        <p:txBody>
          <a:bodyPr/>
          <a:lstStyle>
            <a:lvl1pPr>
              <a:defRPr/>
            </a:lvl1pPr>
          </a:lstStyle>
          <a:p>
            <a:pPr lvl="0"/>
            <a:fld id="{CD15CA09-ED44-4925-8DB7-4A81C726DC65}" type="slidenum">
              <a:t>‹#›</a:t>
            </a:fld>
            <a:endParaRPr lang="en-US"/>
          </a:p>
        </p:txBody>
      </p:sp>
    </p:spTree>
    <p:extLst>
      <p:ext uri="{BB962C8B-B14F-4D97-AF65-F5344CB8AC3E}">
        <p14:creationId xmlns:p14="http://schemas.microsoft.com/office/powerpoint/2010/main" val="212274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5374C-27A9-49EE-929E-600A523B9F20}"/>
              </a:ext>
            </a:extLst>
          </p:cNvPr>
          <p:cNvSpPr txBox="1">
            <a:spLocks noGrp="1"/>
          </p:cNvSpPr>
          <p:nvPr>
            <p:ph type="title"/>
          </p:nvPr>
        </p:nvSpPr>
        <p:spPr>
          <a:xfrm>
            <a:off x="457200" y="274680"/>
            <a:ext cx="8210520" cy="1123920"/>
          </a:xfrm>
          <a:prstGeom prst="rect">
            <a:avLst/>
          </a:prstGeom>
          <a:noFill/>
          <a:ln>
            <a:noFill/>
          </a:ln>
        </p:spPr>
        <p:txBody>
          <a:bodyPr wrap="square" lIns="90000" tIns="46800" rIns="90000" bIns="46800" anchor="ctr" anchorCtr="1">
            <a:noAutofit/>
          </a:bodyPr>
          <a:lstStyle/>
          <a:p>
            <a:pPr lvl="0"/>
            <a:r>
              <a:rPr lang="en-GB"/>
              <a:t>Click to edit the title text format</a:t>
            </a:r>
          </a:p>
        </p:txBody>
      </p:sp>
      <p:sp>
        <p:nvSpPr>
          <p:cNvPr id="3" name="Rectangle 2">
            <a:extLst>
              <a:ext uri="{FF2B5EF4-FFF2-40B4-BE49-F238E27FC236}">
                <a16:creationId xmlns:a16="http://schemas.microsoft.com/office/drawing/2014/main" id="{75926148-01C4-4FF5-AE74-F4200CAC6B93}"/>
              </a:ext>
            </a:extLst>
          </p:cNvPr>
          <p:cNvSpPr txBox="1">
            <a:spLocks noGrp="1"/>
          </p:cNvSpPr>
          <p:nvPr>
            <p:ph type="body" idx="1"/>
          </p:nvPr>
        </p:nvSpPr>
        <p:spPr>
          <a:xfrm>
            <a:off x="457200" y="1600200"/>
            <a:ext cx="8210520" cy="4506840"/>
          </a:xfrm>
          <a:prstGeom prst="rect">
            <a:avLst/>
          </a:prstGeom>
          <a:noFill/>
          <a:ln>
            <a:noFill/>
          </a:ln>
        </p:spPr>
        <p:txBody>
          <a:bodyPr wrap="square" lIns="90000" tIns="46800" rIns="90000" bIns="46800" anchor="t" anchorCtr="0">
            <a:noAutofit/>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 name="Rectangle 3">
            <a:extLst>
              <a:ext uri="{FF2B5EF4-FFF2-40B4-BE49-F238E27FC236}">
                <a16:creationId xmlns:a16="http://schemas.microsoft.com/office/drawing/2014/main" id="{D16E7796-F843-46BB-87AD-FF39428E8F14}"/>
              </a:ext>
            </a:extLst>
          </p:cNvPr>
          <p:cNvSpPr txBox="1">
            <a:spLocks noGrp="1"/>
          </p:cNvSpPr>
          <p:nvPr>
            <p:ph type="dt" sz="half" idx="2"/>
          </p:nvPr>
        </p:nvSpPr>
        <p:spPr>
          <a:xfrm>
            <a:off x="457200" y="6356520"/>
            <a:ext cx="2114640" cy="345960"/>
          </a:xfrm>
          <a:prstGeom prst="rect">
            <a:avLst/>
          </a:prstGeom>
          <a:noFill/>
          <a:ln>
            <a:noFill/>
          </a:ln>
        </p:spPr>
        <p:txBody>
          <a:bodyPr wrap="square" lIns="90000" tIns="46800" rIns="90000" bIns="46800" anchor="ctr" anchorCtr="0">
            <a:noAutofit/>
          </a:bodyPr>
          <a:lstStyle>
            <a:lvl1pPr marL="0" marR="0" lvl="0" indent="0" algn="l"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GB" sz="1800" b="0" i="0" u="none" strike="noStrike" kern="1200" spc="0" baseline="0">
                <a:solidFill>
                  <a:srgbClr val="000000"/>
                </a:solidFill>
                <a:latin typeface="Calibri" pitchFamily="34"/>
                <a:ea typeface="ＭＳ Ｐゴシック" pitchFamily="34"/>
                <a:cs typeface="Tahoma" pitchFamily="2"/>
              </a:defRPr>
            </a:lvl1pPr>
          </a:lstStyle>
          <a:p>
            <a:pPr lvl="0"/>
            <a:r>
              <a:rPr lang="en-GB"/>
              <a:t>20/01/19</a:t>
            </a:r>
          </a:p>
        </p:txBody>
      </p:sp>
      <p:sp>
        <p:nvSpPr>
          <p:cNvPr id="5" name="Text Box 4">
            <a:extLst>
              <a:ext uri="{FF2B5EF4-FFF2-40B4-BE49-F238E27FC236}">
                <a16:creationId xmlns:a16="http://schemas.microsoft.com/office/drawing/2014/main" id="{FA749E13-C855-4DDC-9EAA-118873A8B33C}"/>
              </a:ext>
            </a:extLst>
          </p:cNvPr>
          <p:cNvSpPr txBox="1"/>
          <p:nvPr/>
        </p:nvSpPr>
        <p:spPr>
          <a:xfrm>
            <a:off x="3124079" y="6356520"/>
            <a:ext cx="2895479" cy="365040"/>
          </a:xfrm>
          <a:prstGeom prst="rect">
            <a:avLst/>
          </a:prstGeom>
          <a:noFill/>
          <a:ln cap="flat">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 name="Rectangle 5">
            <a:extLst>
              <a:ext uri="{FF2B5EF4-FFF2-40B4-BE49-F238E27FC236}">
                <a16:creationId xmlns:a16="http://schemas.microsoft.com/office/drawing/2014/main" id="{8EDC925A-CAE6-4851-BDB1-5DC342E356BD}"/>
              </a:ext>
            </a:extLst>
          </p:cNvPr>
          <p:cNvSpPr txBox="1">
            <a:spLocks noGrp="1"/>
          </p:cNvSpPr>
          <p:nvPr>
            <p:ph type="sldNum" sz="quarter" idx="4"/>
          </p:nvPr>
        </p:nvSpPr>
        <p:spPr>
          <a:xfrm>
            <a:off x="6553080" y="6356520"/>
            <a:ext cx="2114640" cy="345960"/>
          </a:xfrm>
          <a:prstGeom prst="rect">
            <a:avLst/>
          </a:prstGeom>
          <a:noFill/>
          <a:ln>
            <a:noFill/>
          </a:ln>
        </p:spPr>
        <p:txBody>
          <a:bodyPr wrap="square" lIns="90000" tIns="46800" rIns="90000" bIns="46800" anchor="ctr" anchorCtr="0">
            <a:noAutofit/>
          </a:bodyPr>
          <a:lstStyle>
            <a:lvl1pPr marL="0" marR="0" lvl="0" indent="0" algn="l"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800" b="0" i="0" u="none" strike="noStrike" kern="1200" spc="0" baseline="0">
                <a:solidFill>
                  <a:srgbClr val="000000"/>
                </a:solidFill>
                <a:latin typeface="Calibri" pitchFamily="34"/>
                <a:ea typeface="ＭＳ Ｐゴシック" pitchFamily="34"/>
                <a:cs typeface="Tahoma" pitchFamily="2"/>
              </a:defRPr>
            </a:lvl1pPr>
          </a:lstStyle>
          <a:p>
            <a:pPr lvl="0"/>
            <a:fld id="{1FFA5626-3A49-473D-9CBC-DF358823E4D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rtl="0" hangingPunct="0">
        <a:lnSpc>
          <a:spcPct val="100000"/>
        </a:lnSpc>
        <a:spcBef>
          <a:spcPts val="0"/>
        </a:spcBef>
        <a:spcAft>
          <a:spcPts val="0"/>
        </a:spcAft>
        <a:buNone/>
        <a:tabLst/>
        <a:defRPr lang="en-GB" sz="4400" b="0" i="0" u="none" strike="noStrike" kern="1200" spc="0" baseline="0">
          <a:ln>
            <a:noFill/>
          </a:ln>
          <a:solidFill>
            <a:srgbClr val="000000"/>
          </a:solidFill>
          <a:latin typeface="Calibri" pitchFamily="18"/>
          <a:ea typeface="ＭＳ Ｐゴシック" pitchFamily="2"/>
          <a:cs typeface="Arial Unicode MS" pitchFamily="2"/>
        </a:defRPr>
      </a:lvl1pPr>
    </p:titleStyle>
    <p:bodyStyle>
      <a:lvl1pPr marL="343080" marR="0" lvl="0" indent="-343080" algn="l" rtl="0" hangingPunct="0">
        <a:lnSpc>
          <a:spcPct val="100000"/>
        </a:lnSpc>
        <a:spcBef>
          <a:spcPts val="799"/>
        </a:spcBef>
        <a:spcAft>
          <a:spcPts val="0"/>
        </a:spcAft>
        <a:buNone/>
        <a:tabLst/>
        <a:defRPr lang="en-GB" sz="3200" b="0" i="0" u="none" strike="noStrike" kern="1200" spc="0" baseline="0">
          <a:ln>
            <a:noFill/>
          </a:ln>
          <a:solidFill>
            <a:srgbClr val="000000"/>
          </a:solidFill>
          <a:latin typeface="Calibri" pitchFamily="18"/>
          <a:ea typeface="ＭＳ Ｐゴシック" pitchFamily="2"/>
          <a:cs typeface="Arial Unicode MS" pitchFamily="2"/>
        </a:defRPr>
      </a:lvl1pPr>
      <a:lvl2pPr marL="743040" marR="0" lvl="1" indent="-285840" algn="l" rtl="0" hangingPunct="0">
        <a:lnSpc>
          <a:spcPct val="100000"/>
        </a:lnSpc>
        <a:spcBef>
          <a:spcPts val="700"/>
        </a:spcBef>
        <a:spcAft>
          <a:spcPts val="0"/>
        </a:spcAft>
        <a:buNone/>
        <a:tabLst/>
        <a:defRPr lang="en-GB" sz="2800" b="0" i="0" u="none" strike="noStrike" kern="1200" spc="0" baseline="0">
          <a:ln>
            <a:noFill/>
          </a:ln>
          <a:solidFill>
            <a:srgbClr val="000000"/>
          </a:solidFill>
          <a:latin typeface="Calibri" pitchFamily="18"/>
          <a:ea typeface="ＭＳ Ｐゴシック" pitchFamily="2"/>
          <a:cs typeface="Arial Unicode MS" pitchFamily="2"/>
        </a:defRPr>
      </a:lvl2pPr>
      <a:lvl3pPr marL="1143000" marR="0" lvl="2" indent="-228600" algn="l" rtl="0" hangingPunct="0">
        <a:lnSpc>
          <a:spcPct val="100000"/>
        </a:lnSpc>
        <a:spcBef>
          <a:spcPts val="601"/>
        </a:spcBef>
        <a:spcAft>
          <a:spcPts val="0"/>
        </a:spcAft>
        <a:buNone/>
        <a:tabLst/>
        <a:defRPr lang="en-GB" sz="2400" b="0" i="0" u="none" strike="noStrike" kern="1200" spc="0" baseline="0">
          <a:ln>
            <a:noFill/>
          </a:ln>
          <a:solidFill>
            <a:srgbClr val="000000"/>
          </a:solidFill>
          <a:latin typeface="Calibri" pitchFamily="18"/>
          <a:ea typeface="ＭＳ Ｐゴシック" pitchFamily="2"/>
          <a:cs typeface="Arial Unicode MS" pitchFamily="2"/>
        </a:defRPr>
      </a:lvl3pPr>
      <a:lvl4pPr marL="1600200" marR="0" lvl="3" indent="-228600" algn="l" rtl="0" hangingPunct="0">
        <a:lnSpc>
          <a:spcPct val="100000"/>
        </a:lnSpc>
        <a:spcBef>
          <a:spcPts val="499"/>
        </a:spcBef>
        <a:spcAft>
          <a:spcPts val="0"/>
        </a:spcAft>
        <a:buNone/>
        <a:tabLst/>
        <a:defRPr lang="en-GB" sz="2000" b="0" i="0" u="none" strike="noStrike" kern="1200" spc="0" baseline="0">
          <a:ln>
            <a:noFill/>
          </a:ln>
          <a:solidFill>
            <a:srgbClr val="000000"/>
          </a:solidFill>
          <a:latin typeface="Calibri" pitchFamily="18"/>
          <a:ea typeface="ＭＳ Ｐゴシック" pitchFamily="2"/>
          <a:cs typeface="Arial Unicode MS" pitchFamily="2"/>
        </a:defRPr>
      </a:lvl4pPr>
      <a:lvl5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000000"/>
          </a:solidFill>
          <a:latin typeface="Calibri" pitchFamily="18"/>
          <a:ea typeface="ＭＳ Ｐゴシック" pitchFamily="2"/>
          <a:cs typeface="Arial Unicode MS" pitchFamily="2"/>
        </a:defRPr>
      </a:lvl5pPr>
      <a:lvl6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000000"/>
          </a:solidFill>
          <a:latin typeface="Calibri" pitchFamily="18"/>
          <a:ea typeface="ＭＳ Ｐゴシック" pitchFamily="2"/>
          <a:cs typeface="Arial Unicode MS" pitchFamily="2"/>
        </a:defRPr>
      </a:lvl6pPr>
      <a:lvl7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000000"/>
          </a:solidFill>
          <a:latin typeface="Calibri" pitchFamily="18"/>
          <a:ea typeface="ＭＳ Ｐゴシック" pitchFamily="2"/>
          <a:cs typeface="Arial Unicode MS" pitchFamily="2"/>
        </a:defRPr>
      </a:lvl7pPr>
      <a:lvl8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000000"/>
          </a:solidFill>
          <a:latin typeface="Calibri" pitchFamily="18"/>
          <a:ea typeface="ＭＳ Ｐゴシック" pitchFamily="2"/>
          <a:cs typeface="Arial Unicode MS" pitchFamily="2"/>
        </a:defRPr>
      </a:lvl8pPr>
      <a:lvl9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000000"/>
          </a:solidFill>
          <a:latin typeface="Calibri" pitchFamily="18"/>
          <a:ea typeface="ＭＳ Ｐゴシック" pitchFamily="2"/>
          <a:cs typeface="Arial Unicode MS"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530A8-04F6-4FD9-9A32-2D38118F25D5}"/>
              </a:ext>
            </a:extLst>
          </p:cNvPr>
          <p:cNvSpPr txBox="1">
            <a:spLocks noGrp="1"/>
          </p:cNvSpPr>
          <p:nvPr>
            <p:ph type="title"/>
          </p:nvPr>
        </p:nvSpPr>
        <p:spPr>
          <a:xfrm>
            <a:off x="228600" y="457200"/>
            <a:ext cx="7754760" cy="1125360"/>
          </a:xfrm>
          <a:prstGeom prst="rect">
            <a:avLst/>
          </a:prstGeom>
          <a:noFill/>
          <a:ln>
            <a:noFill/>
          </a:ln>
        </p:spPr>
        <p:txBody>
          <a:bodyPr wrap="square" lIns="90000" tIns="46800" rIns="90000" bIns="46800" anchor="b" anchorCtr="1">
            <a:noAutofit/>
          </a:bodyPr>
          <a:lstStyle/>
          <a:p>
            <a:pPr lvl="0"/>
            <a:r>
              <a:rPr lang="en-GB"/>
              <a:t>Click to edit the title text format</a:t>
            </a:r>
          </a:p>
        </p:txBody>
      </p:sp>
      <p:sp>
        <p:nvSpPr>
          <p:cNvPr id="3" name="Rectangle 2">
            <a:extLst>
              <a:ext uri="{FF2B5EF4-FFF2-40B4-BE49-F238E27FC236}">
                <a16:creationId xmlns:a16="http://schemas.microsoft.com/office/drawing/2014/main" id="{D00A4651-3558-4F5B-97E9-3C6E85F950EA}"/>
              </a:ext>
            </a:extLst>
          </p:cNvPr>
          <p:cNvSpPr txBox="1">
            <a:spLocks noGrp="1"/>
          </p:cNvSpPr>
          <p:nvPr>
            <p:ph type="body" idx="1"/>
          </p:nvPr>
        </p:nvSpPr>
        <p:spPr>
          <a:xfrm>
            <a:off x="685799" y="1981080"/>
            <a:ext cx="7754760" cy="4097160"/>
          </a:xfrm>
          <a:prstGeom prst="rect">
            <a:avLst/>
          </a:prstGeom>
          <a:noFill/>
          <a:ln>
            <a:noFill/>
          </a:ln>
        </p:spPr>
        <p:txBody>
          <a:bodyPr wrap="square" lIns="90000" tIns="46800" rIns="90000" bIns="46800" anchor="t" anchorCtr="0">
            <a:noAutofit/>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 name="Text Box 3">
            <a:extLst>
              <a:ext uri="{FF2B5EF4-FFF2-40B4-BE49-F238E27FC236}">
                <a16:creationId xmlns:a16="http://schemas.microsoft.com/office/drawing/2014/main" id="{4EB276B9-E815-4350-9F8E-667348B731C1}"/>
              </a:ext>
            </a:extLst>
          </p:cNvPr>
          <p:cNvSpPr txBox="1"/>
          <p:nvPr/>
        </p:nvSpPr>
        <p:spPr>
          <a:xfrm>
            <a:off x="685799" y="6248520"/>
            <a:ext cx="1905120" cy="457200"/>
          </a:xfrm>
          <a:prstGeom prst="rect">
            <a:avLst/>
          </a:prstGeom>
          <a:noFill/>
          <a:ln cap="flat">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 name="Text Box 4">
            <a:extLst>
              <a:ext uri="{FF2B5EF4-FFF2-40B4-BE49-F238E27FC236}">
                <a16:creationId xmlns:a16="http://schemas.microsoft.com/office/drawing/2014/main" id="{C893B8B6-E5D2-4A90-9214-D4B09FB4AF90}"/>
              </a:ext>
            </a:extLst>
          </p:cNvPr>
          <p:cNvSpPr txBox="1"/>
          <p:nvPr/>
        </p:nvSpPr>
        <p:spPr>
          <a:xfrm>
            <a:off x="5562720" y="6172200"/>
            <a:ext cx="2895479" cy="457200"/>
          </a:xfrm>
          <a:prstGeom prst="rect">
            <a:avLst/>
          </a:prstGeom>
          <a:noFill/>
          <a:ln cap="flat">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 name="Rectangle 5">
            <a:extLst>
              <a:ext uri="{FF2B5EF4-FFF2-40B4-BE49-F238E27FC236}">
                <a16:creationId xmlns:a16="http://schemas.microsoft.com/office/drawing/2014/main" id="{22F846FD-5966-4D14-B9F3-9489D29B763E}"/>
              </a:ext>
            </a:extLst>
          </p:cNvPr>
          <p:cNvSpPr txBox="1">
            <a:spLocks noGrp="1"/>
          </p:cNvSpPr>
          <p:nvPr>
            <p:ph type="sldNum" sz="quarter" idx="4"/>
          </p:nvPr>
        </p:nvSpPr>
        <p:spPr>
          <a:xfrm>
            <a:off x="6553080" y="6248520"/>
            <a:ext cx="1887480" cy="439559"/>
          </a:xfrm>
          <a:prstGeom prst="rect">
            <a:avLst/>
          </a:prstGeom>
          <a:noFill/>
          <a:ln>
            <a:noFill/>
          </a:ln>
        </p:spPr>
        <p:txBody>
          <a:bodyPr wrap="square" lIns="90000" tIns="46800" rIns="90000" bIns="46800" anchor="t" anchorCtr="0">
            <a:noAutofit/>
          </a:bodyPr>
          <a:lstStyle>
            <a:lvl1pPr marL="0" marR="0" lvl="0" indent="0" algn="r" rtl="0" hangingPunct="1">
              <a:lnSpc>
                <a:spcPct val="100000"/>
              </a:lnSpc>
              <a:spcBef>
                <a:spcPts val="876"/>
              </a:spcBef>
              <a:spcAft>
                <a:spcPts val="0"/>
              </a:spcAft>
              <a:buNone/>
              <a:tabLst>
                <a:tab pos="723959" algn="l"/>
                <a:tab pos="1447919" algn="l"/>
              </a:tabLst>
              <a:defRPr lang="en-US" sz="1400" b="0" i="0" u="none" strike="noStrike" kern="1200" spc="0" baseline="0">
                <a:solidFill>
                  <a:srgbClr val="CCECFF"/>
                </a:solidFill>
                <a:latin typeface="Tinos" pitchFamily="18"/>
                <a:ea typeface="ＭＳ Ｐゴシック" pitchFamily="34"/>
                <a:cs typeface="Arial Unicode MS" pitchFamily="2"/>
              </a:defRPr>
            </a:lvl1pPr>
          </a:lstStyle>
          <a:p>
            <a:pPr lvl="0"/>
            <a:fld id="{797D8CF9-FC67-458C-8925-A4E5B97597DA}" type="slidenum">
              <a:t>‹#›</a:t>
            </a:fld>
            <a:endParaRPr lang="en-US"/>
          </a:p>
        </p:txBody>
      </p:sp>
      <p:sp>
        <p:nvSpPr>
          <p:cNvPr id="7" name="Rectangle 6">
            <a:extLst>
              <a:ext uri="{FF2B5EF4-FFF2-40B4-BE49-F238E27FC236}">
                <a16:creationId xmlns:a16="http://schemas.microsoft.com/office/drawing/2014/main" id="{933182F3-3968-42A1-B387-D233D5457218}"/>
              </a:ext>
            </a:extLst>
          </p:cNvPr>
          <p:cNvSpPr txBox="1">
            <a:spLocks noGrp="1"/>
          </p:cNvSpPr>
          <p:nvPr>
            <p:ph type="dt" sz="half" idx="2"/>
          </p:nvPr>
        </p:nvSpPr>
        <p:spPr>
          <a:xfrm>
            <a:off x="457200" y="6246720"/>
            <a:ext cx="2117880" cy="460439"/>
          </a:xfrm>
          <a:prstGeom prst="rect">
            <a:avLst/>
          </a:prstGeom>
          <a:noFill/>
          <a:ln>
            <a:noFill/>
          </a:ln>
        </p:spPr>
        <p:txBody>
          <a:bodyPr wrap="square" lIns="90000" tIns="46800" rIns="90000" bIns="46800" anchor="t" anchorCtr="0">
            <a:noAutofit/>
          </a:bodyPr>
          <a:lstStyle>
            <a:lvl1pPr lvl="0" rtl="0" hangingPunct="0">
              <a:buNone/>
              <a:tabLst/>
              <a:defRPr lang="en-none" sz="2400" kern="1200">
                <a:latin typeface="Times New Roman" pitchFamily="18"/>
                <a:ea typeface="Arial Unicode MS" pitchFamily="2"/>
                <a:cs typeface="Tahoma" pitchFamily="2"/>
              </a:defRPr>
            </a:lvl1pPr>
          </a:lstStyle>
          <a:p>
            <a:pPr lvl="0"/>
            <a:endParaRPr lang="en-none"/>
          </a:p>
        </p:txBody>
      </p:sp>
      <p:sp>
        <p:nvSpPr>
          <p:cNvPr id="8" name="Rectangle 7">
            <a:extLst>
              <a:ext uri="{FF2B5EF4-FFF2-40B4-BE49-F238E27FC236}">
                <a16:creationId xmlns:a16="http://schemas.microsoft.com/office/drawing/2014/main" id="{DE5FC64B-0E59-474B-8247-30D66DE29886}"/>
              </a:ext>
            </a:extLst>
          </p:cNvPr>
          <p:cNvSpPr txBox="1">
            <a:spLocks noGrp="1"/>
          </p:cNvSpPr>
          <p:nvPr>
            <p:ph type="ftr" sz="quarter" idx="3"/>
          </p:nvPr>
        </p:nvSpPr>
        <p:spPr>
          <a:xfrm>
            <a:off x="3127320" y="6246720"/>
            <a:ext cx="2886120" cy="460439"/>
          </a:xfrm>
          <a:prstGeom prst="rect">
            <a:avLst/>
          </a:prstGeom>
          <a:noFill/>
          <a:ln>
            <a:noFill/>
          </a:ln>
        </p:spPr>
        <p:txBody>
          <a:bodyPr wrap="square" lIns="90000" tIns="46800" rIns="90000" bIns="46800" anchor="t" anchorCtr="1">
            <a:noAutofit/>
          </a:bodyPr>
          <a:lstStyle>
            <a:lvl1pPr lvl="0" rtl="0" hangingPunct="0">
              <a:buNone/>
              <a:tabLst/>
              <a:defRPr lang="en-none" sz="2400" kern="1200">
                <a:latin typeface="Times New Roman" pitchFamily="18"/>
                <a:ea typeface="Arial Unicode MS" pitchFamily="2"/>
                <a:cs typeface="Tahoma" pitchFamily="2"/>
              </a:defRPr>
            </a:lvl1pPr>
          </a:lstStyle>
          <a:p>
            <a:pPr lvl="0"/>
            <a:endParaRPr lang="en-non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ctr" rtl="0" hangingPunct="0">
        <a:lnSpc>
          <a:spcPct val="100000"/>
        </a:lnSpc>
        <a:spcBef>
          <a:spcPts val="0"/>
        </a:spcBef>
        <a:spcAft>
          <a:spcPts val="0"/>
        </a:spcAft>
        <a:buNone/>
        <a:tabLst/>
        <a:defRPr lang="en-GB" sz="4400" b="0" i="0" u="none" strike="noStrike" kern="1200" spc="0" baseline="0">
          <a:ln>
            <a:noFill/>
          </a:ln>
          <a:solidFill>
            <a:srgbClr val="CCFFFF"/>
          </a:solidFill>
          <a:latin typeface="Tahoma" pitchFamily="18"/>
          <a:ea typeface="ＭＳ Ｐゴシック" pitchFamily="2"/>
          <a:cs typeface="Arial Unicode MS" pitchFamily="2"/>
        </a:defRPr>
      </a:lvl1pPr>
    </p:titleStyle>
    <p:bodyStyle>
      <a:lvl1pPr marL="343080" marR="0" lvl="0" indent="-343080" algn="l" rtl="0" hangingPunct="0">
        <a:lnSpc>
          <a:spcPct val="100000"/>
        </a:lnSpc>
        <a:spcBef>
          <a:spcPts val="799"/>
        </a:spcBef>
        <a:spcAft>
          <a:spcPts val="0"/>
        </a:spcAft>
        <a:buNone/>
        <a:tabLst/>
        <a:defRPr lang="en-GB" sz="3200" b="0" i="0" u="none" strike="noStrike" kern="1200" spc="0" baseline="0">
          <a:ln>
            <a:noFill/>
          </a:ln>
          <a:solidFill>
            <a:srgbClr val="CCECFF"/>
          </a:solidFill>
          <a:latin typeface="Tahoma" pitchFamily="18"/>
          <a:ea typeface="ＭＳ Ｐゴシック" pitchFamily="2"/>
          <a:cs typeface="Arial Unicode MS" pitchFamily="2"/>
        </a:defRPr>
      </a:lvl1pPr>
      <a:lvl2pPr marL="743040" marR="0" lvl="1" indent="-285840" algn="l" rtl="0" hangingPunct="0">
        <a:lnSpc>
          <a:spcPct val="100000"/>
        </a:lnSpc>
        <a:spcBef>
          <a:spcPts val="700"/>
        </a:spcBef>
        <a:spcAft>
          <a:spcPts val="0"/>
        </a:spcAft>
        <a:buNone/>
        <a:tabLst/>
        <a:defRPr lang="en-GB" sz="2800" b="0" i="0" u="none" strike="noStrike" kern="1200" spc="0" baseline="0">
          <a:ln>
            <a:noFill/>
          </a:ln>
          <a:solidFill>
            <a:srgbClr val="CCECFF"/>
          </a:solidFill>
          <a:latin typeface="Tahoma" pitchFamily="18"/>
          <a:ea typeface="ＭＳ Ｐゴシック" pitchFamily="2"/>
          <a:cs typeface="Arial Unicode MS" pitchFamily="2"/>
        </a:defRPr>
      </a:lvl2pPr>
      <a:lvl3pPr marL="1143000" marR="0" lvl="2" indent="-228600" algn="l" rtl="0" hangingPunct="0">
        <a:lnSpc>
          <a:spcPct val="100000"/>
        </a:lnSpc>
        <a:spcBef>
          <a:spcPts val="601"/>
        </a:spcBef>
        <a:spcAft>
          <a:spcPts val="0"/>
        </a:spcAft>
        <a:buNone/>
        <a:tabLst/>
        <a:defRPr lang="en-GB" sz="2400" b="0" i="0" u="none" strike="noStrike" kern="1200" spc="0" baseline="0">
          <a:ln>
            <a:noFill/>
          </a:ln>
          <a:solidFill>
            <a:srgbClr val="CCECFF"/>
          </a:solidFill>
          <a:latin typeface="Tahoma" pitchFamily="18"/>
          <a:ea typeface="ＭＳ Ｐゴシック" pitchFamily="2"/>
          <a:cs typeface="Arial Unicode MS" pitchFamily="2"/>
        </a:defRPr>
      </a:lvl3pPr>
      <a:lvl4pPr marL="1600200" marR="0" lvl="3"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4pPr>
      <a:lvl5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5pPr>
      <a:lvl6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6pPr>
      <a:lvl7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7pPr>
      <a:lvl8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8pPr>
      <a:lvl9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A3A0D-E0B0-4A74-8107-F43F0F3C4D4F}"/>
              </a:ext>
            </a:extLst>
          </p:cNvPr>
          <p:cNvSpPr txBox="1">
            <a:spLocks noGrp="1"/>
          </p:cNvSpPr>
          <p:nvPr>
            <p:ph type="title"/>
          </p:nvPr>
        </p:nvSpPr>
        <p:spPr>
          <a:xfrm>
            <a:off x="228600" y="457200"/>
            <a:ext cx="7754760" cy="1125360"/>
          </a:xfrm>
          <a:prstGeom prst="rect">
            <a:avLst/>
          </a:prstGeom>
          <a:noFill/>
          <a:ln>
            <a:noFill/>
          </a:ln>
        </p:spPr>
        <p:txBody>
          <a:bodyPr wrap="square" lIns="90000" tIns="46800" rIns="90000" bIns="46800" anchor="b" anchorCtr="1">
            <a:noAutofit/>
          </a:bodyPr>
          <a:lstStyle/>
          <a:p>
            <a:pPr lvl="0"/>
            <a:r>
              <a:rPr lang="en-GB"/>
              <a:t>Click to edit the title text format</a:t>
            </a:r>
          </a:p>
        </p:txBody>
      </p:sp>
      <p:sp>
        <p:nvSpPr>
          <p:cNvPr id="3" name="Rectangle 2">
            <a:extLst>
              <a:ext uri="{FF2B5EF4-FFF2-40B4-BE49-F238E27FC236}">
                <a16:creationId xmlns:a16="http://schemas.microsoft.com/office/drawing/2014/main" id="{6CDF5A8B-543F-4D74-9868-3FB945C5B972}"/>
              </a:ext>
            </a:extLst>
          </p:cNvPr>
          <p:cNvSpPr txBox="1">
            <a:spLocks noGrp="1"/>
          </p:cNvSpPr>
          <p:nvPr>
            <p:ph type="body" idx="1"/>
          </p:nvPr>
        </p:nvSpPr>
        <p:spPr>
          <a:xfrm>
            <a:off x="685799" y="1981080"/>
            <a:ext cx="7754760" cy="4097160"/>
          </a:xfrm>
          <a:prstGeom prst="rect">
            <a:avLst/>
          </a:prstGeom>
          <a:noFill/>
          <a:ln>
            <a:noFill/>
          </a:ln>
        </p:spPr>
        <p:txBody>
          <a:bodyPr wrap="square" lIns="90000" tIns="46800" rIns="90000" bIns="46800" anchor="t" anchorCtr="0">
            <a:noAutofit/>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 name="Text Box 3">
            <a:extLst>
              <a:ext uri="{FF2B5EF4-FFF2-40B4-BE49-F238E27FC236}">
                <a16:creationId xmlns:a16="http://schemas.microsoft.com/office/drawing/2014/main" id="{5F5AB33A-BA74-4B72-873D-9CC62758689E}"/>
              </a:ext>
            </a:extLst>
          </p:cNvPr>
          <p:cNvSpPr txBox="1"/>
          <p:nvPr/>
        </p:nvSpPr>
        <p:spPr>
          <a:xfrm>
            <a:off x="685799" y="6248520"/>
            <a:ext cx="1905120" cy="457200"/>
          </a:xfrm>
          <a:prstGeom prst="rect">
            <a:avLst/>
          </a:prstGeom>
          <a:noFill/>
          <a:ln cap="flat">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5" name="Text Box 4">
            <a:extLst>
              <a:ext uri="{FF2B5EF4-FFF2-40B4-BE49-F238E27FC236}">
                <a16:creationId xmlns:a16="http://schemas.microsoft.com/office/drawing/2014/main" id="{FD2DE7FC-C1A5-44F4-BB95-3C537F936CF7}"/>
              </a:ext>
            </a:extLst>
          </p:cNvPr>
          <p:cNvSpPr txBox="1"/>
          <p:nvPr/>
        </p:nvSpPr>
        <p:spPr>
          <a:xfrm>
            <a:off x="5562720" y="6172200"/>
            <a:ext cx="2895479" cy="457200"/>
          </a:xfrm>
          <a:prstGeom prst="rect">
            <a:avLst/>
          </a:prstGeom>
          <a:noFill/>
          <a:ln cap="flat">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 name="Rectangle 5">
            <a:extLst>
              <a:ext uri="{FF2B5EF4-FFF2-40B4-BE49-F238E27FC236}">
                <a16:creationId xmlns:a16="http://schemas.microsoft.com/office/drawing/2014/main" id="{566806F7-FFFE-4380-958A-BC7E44E4848E}"/>
              </a:ext>
            </a:extLst>
          </p:cNvPr>
          <p:cNvSpPr txBox="1">
            <a:spLocks noGrp="1"/>
          </p:cNvSpPr>
          <p:nvPr>
            <p:ph type="sldNum" sz="quarter" idx="4"/>
          </p:nvPr>
        </p:nvSpPr>
        <p:spPr>
          <a:xfrm>
            <a:off x="6553080" y="6248520"/>
            <a:ext cx="1887480" cy="439559"/>
          </a:xfrm>
          <a:prstGeom prst="rect">
            <a:avLst/>
          </a:prstGeom>
          <a:noFill/>
          <a:ln>
            <a:noFill/>
          </a:ln>
        </p:spPr>
        <p:txBody>
          <a:bodyPr wrap="square" lIns="90000" tIns="46800" rIns="90000" bIns="46800" anchor="t" anchorCtr="0">
            <a:noAutofit/>
          </a:bodyPr>
          <a:lstStyle>
            <a:lvl1pPr marL="0" marR="0" lvl="0" indent="0" algn="r" rtl="0" hangingPunct="1">
              <a:lnSpc>
                <a:spcPct val="100000"/>
              </a:lnSpc>
              <a:spcBef>
                <a:spcPts val="876"/>
              </a:spcBef>
              <a:spcAft>
                <a:spcPts val="0"/>
              </a:spcAft>
              <a:buNone/>
              <a:tabLst>
                <a:tab pos="723959" algn="l"/>
                <a:tab pos="1447919" algn="l"/>
              </a:tabLst>
              <a:defRPr lang="en-US" sz="1400" b="0" i="0" u="none" strike="noStrike" kern="1200" spc="0" baseline="0">
                <a:solidFill>
                  <a:srgbClr val="CCECFF"/>
                </a:solidFill>
                <a:latin typeface="Tinos" pitchFamily="18"/>
                <a:ea typeface="ＭＳ Ｐゴシック" pitchFamily="34"/>
                <a:cs typeface="Arial Unicode MS" pitchFamily="2"/>
              </a:defRPr>
            </a:lvl1pPr>
          </a:lstStyle>
          <a:p>
            <a:pPr lvl="0"/>
            <a:fld id="{3EDE7543-3084-4A2D-A84D-2E018EBDE6BD}"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ctr" rtl="0" hangingPunct="0">
        <a:lnSpc>
          <a:spcPct val="100000"/>
        </a:lnSpc>
        <a:spcBef>
          <a:spcPts val="0"/>
        </a:spcBef>
        <a:spcAft>
          <a:spcPts val="0"/>
        </a:spcAft>
        <a:buNone/>
        <a:tabLst/>
        <a:defRPr lang="en-GB" sz="4400" b="0" i="0" u="none" strike="noStrike" kern="1200" spc="0" baseline="0">
          <a:ln>
            <a:noFill/>
          </a:ln>
          <a:solidFill>
            <a:srgbClr val="CCFFFF"/>
          </a:solidFill>
          <a:latin typeface="Tahoma" pitchFamily="18"/>
          <a:ea typeface="ＭＳ Ｐゴシック" pitchFamily="2"/>
          <a:cs typeface="Arial Unicode MS" pitchFamily="2"/>
        </a:defRPr>
      </a:lvl1pPr>
    </p:titleStyle>
    <p:bodyStyle>
      <a:lvl1pPr marL="343080" marR="0" lvl="0" indent="-343080" algn="l" rtl="0" hangingPunct="0">
        <a:lnSpc>
          <a:spcPct val="100000"/>
        </a:lnSpc>
        <a:spcBef>
          <a:spcPts val="799"/>
        </a:spcBef>
        <a:spcAft>
          <a:spcPts val="0"/>
        </a:spcAft>
        <a:buNone/>
        <a:tabLst/>
        <a:defRPr lang="en-GB" sz="3200" b="0" i="0" u="none" strike="noStrike" kern="1200" spc="0" baseline="0">
          <a:ln>
            <a:noFill/>
          </a:ln>
          <a:solidFill>
            <a:srgbClr val="CCECFF"/>
          </a:solidFill>
          <a:latin typeface="Tahoma" pitchFamily="18"/>
          <a:ea typeface="ＭＳ Ｐゴシック" pitchFamily="2"/>
          <a:cs typeface="Arial Unicode MS" pitchFamily="2"/>
        </a:defRPr>
      </a:lvl1pPr>
      <a:lvl2pPr marL="743040" marR="0" lvl="1" indent="-285840" algn="l" rtl="0" hangingPunct="0">
        <a:lnSpc>
          <a:spcPct val="100000"/>
        </a:lnSpc>
        <a:spcBef>
          <a:spcPts val="700"/>
        </a:spcBef>
        <a:spcAft>
          <a:spcPts val="0"/>
        </a:spcAft>
        <a:buNone/>
        <a:tabLst/>
        <a:defRPr lang="en-GB" sz="2800" b="0" i="0" u="none" strike="noStrike" kern="1200" spc="0" baseline="0">
          <a:ln>
            <a:noFill/>
          </a:ln>
          <a:solidFill>
            <a:srgbClr val="CCECFF"/>
          </a:solidFill>
          <a:latin typeface="Tahoma" pitchFamily="18"/>
          <a:ea typeface="ＭＳ Ｐゴシック" pitchFamily="2"/>
          <a:cs typeface="Arial Unicode MS" pitchFamily="2"/>
        </a:defRPr>
      </a:lvl2pPr>
      <a:lvl3pPr marL="1143000" marR="0" lvl="2" indent="-228600" algn="l" rtl="0" hangingPunct="0">
        <a:lnSpc>
          <a:spcPct val="100000"/>
        </a:lnSpc>
        <a:spcBef>
          <a:spcPts val="601"/>
        </a:spcBef>
        <a:spcAft>
          <a:spcPts val="0"/>
        </a:spcAft>
        <a:buNone/>
        <a:tabLst/>
        <a:defRPr lang="en-GB" sz="2400" b="0" i="0" u="none" strike="noStrike" kern="1200" spc="0" baseline="0">
          <a:ln>
            <a:noFill/>
          </a:ln>
          <a:solidFill>
            <a:srgbClr val="CCECFF"/>
          </a:solidFill>
          <a:latin typeface="Tahoma" pitchFamily="18"/>
          <a:ea typeface="ＭＳ Ｐゴシック" pitchFamily="2"/>
          <a:cs typeface="Arial Unicode MS" pitchFamily="2"/>
        </a:defRPr>
      </a:lvl3pPr>
      <a:lvl4pPr marL="1600200" marR="0" lvl="3"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4pPr>
      <a:lvl5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5pPr>
      <a:lvl6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6pPr>
      <a:lvl7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7pPr>
      <a:lvl8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8pPr>
      <a:lvl9pPr marL="2057400" marR="0" lvl="4" indent="-228600" algn="l" rtl="0" hangingPunct="0">
        <a:lnSpc>
          <a:spcPct val="100000"/>
        </a:lnSpc>
        <a:spcBef>
          <a:spcPts val="499"/>
        </a:spcBef>
        <a:spcAft>
          <a:spcPts val="0"/>
        </a:spcAft>
        <a:buNone/>
        <a:tabLst/>
        <a:defRPr lang="en-GB" sz="2000" b="0" i="0" u="none" strike="noStrike" kern="1200" spc="0" baseline="0">
          <a:ln>
            <a:noFill/>
          </a:ln>
          <a:solidFill>
            <a:srgbClr val="CCECFF"/>
          </a:solidFill>
          <a:latin typeface="Tahoma" pitchFamily="18"/>
          <a:ea typeface="ＭＳ Ｐゴシック" pitchFamily="2"/>
          <a:cs typeface="Arial Unicode MS"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CB03E679-2ACE-43C7-9BBB-65FB3E87F430}"/>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83EB6C0B-C0E8-4764-9CC8-C581745475C5}" type="slidenum">
              <a:rPr lang="en-US" sz="1200" b="0" i="0" u="none" strike="noStrike" kern="1200" spc="0" baseline="0">
                <a:ln>
                  <a:noFill/>
                </a:ln>
                <a:solidFill>
                  <a:srgbClr val="898989"/>
                </a:solidFill>
                <a:latin typeface="Calibri" pitchFamily="34"/>
                <a:ea typeface="ＭＳ Ｐゴシック" pitchFamily="34"/>
                <a:cs typeface="Arial Unicode MS" pitchFamily="2"/>
              </a:rPr>
              <a:t>1</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pic>
        <p:nvPicPr>
          <p:cNvPr id="3" name="Picture 2">
            <a:extLst>
              <a:ext uri="{FF2B5EF4-FFF2-40B4-BE49-F238E27FC236}">
                <a16:creationId xmlns:a16="http://schemas.microsoft.com/office/drawing/2014/main" id="{62C3766C-5C50-403E-BC7F-40D9103A9266}"/>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
        <p:nvSpPr>
          <p:cNvPr id="4" name="Text Box 3">
            <a:extLst>
              <a:ext uri="{FF2B5EF4-FFF2-40B4-BE49-F238E27FC236}">
                <a16:creationId xmlns:a16="http://schemas.microsoft.com/office/drawing/2014/main" id="{7C269499-528A-49D8-B55F-01D40B6D571D}"/>
              </a:ext>
            </a:extLst>
          </p:cNvPr>
          <p:cNvSpPr txBox="1"/>
          <p:nvPr/>
        </p:nvSpPr>
        <p:spPr>
          <a:xfrm>
            <a:off x="324000" y="2003399"/>
            <a:ext cx="3162638" cy="2411239"/>
          </a:xfrm>
          <a:prstGeom prst="rect">
            <a:avLst/>
          </a:prstGeom>
          <a:noFill/>
          <a:ln cap="flat">
            <a:noFill/>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800" b="1" i="0" u="none" strike="noStrike" kern="1200" spc="0" baseline="0" dirty="0">
                <a:ln>
                  <a:noFill/>
                </a:ln>
                <a:solidFill>
                  <a:srgbClr val="000000"/>
                </a:solidFill>
                <a:latin typeface="Calibri" pitchFamily="34"/>
                <a:ea typeface="ＭＳ Ｐゴシック" pitchFamily="34"/>
                <a:cs typeface="Arial Unicode MS" pitchFamily="2"/>
              </a:rPr>
              <a:t>Macroeconomics II</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dirty="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sng" strike="noStrike" kern="1200" spc="0" baseline="0">
                <a:ln>
                  <a:noFill/>
                </a:ln>
                <a:solidFill>
                  <a:srgbClr val="000000"/>
                </a:solidFill>
                <a:uFillTx/>
                <a:latin typeface="Calibri" pitchFamily="34"/>
                <a:ea typeface="ＭＳ Ｐゴシック" pitchFamily="34"/>
                <a:cs typeface="Arial Unicode MS" pitchFamily="2"/>
              </a:rPr>
              <a:t>Lecture 06</a:t>
            </a:r>
            <a:r>
              <a:rPr lang="en-US" sz="2400" b="0" i="0" u="none" strike="noStrike" kern="1200" spc="0" baseline="0">
                <a:ln>
                  <a:noFill/>
                </a:ln>
                <a:solidFill>
                  <a:srgbClr val="000000"/>
                </a:solidFill>
                <a:latin typeface="Calibri" pitchFamily="34"/>
                <a:ea typeface="ＭＳ Ｐゴシック" pitchFamily="34"/>
                <a:cs typeface="Arial Unicode MS" pitchFamily="2"/>
              </a:rPr>
              <a:t> </a:t>
            </a:r>
            <a:r>
              <a:rPr lang="en-US" sz="2400" b="1" i="0" u="none" strike="noStrike" kern="1200" spc="0" baseline="0">
                <a:ln>
                  <a:noFill/>
                </a:ln>
                <a:solidFill>
                  <a:srgbClr val="000000"/>
                </a:solidFill>
                <a:latin typeface="Calibri" pitchFamily="34"/>
                <a:ea typeface="ＭＳ Ｐゴシック" pitchFamily="34"/>
                <a:cs typeface="Arial Unicode MS" pitchFamily="2"/>
              </a:rPr>
              <a:t> March 2023</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dirty="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dirty="0">
                <a:ln>
                  <a:noFill/>
                </a:ln>
                <a:solidFill>
                  <a:srgbClr val="000000"/>
                </a:solidFill>
                <a:latin typeface="Calibri" pitchFamily="34"/>
                <a:ea typeface="ＭＳ Ｐゴシック" pitchFamily="34"/>
                <a:cs typeface="Arial Unicode MS" pitchFamily="2"/>
              </a:rPr>
              <a:t>Harrod-</a:t>
            </a:r>
            <a:r>
              <a:rPr lang="en-US" sz="2400" b="0" i="0" u="none" strike="noStrike" kern="1200" spc="0" baseline="0" dirty="0" err="1">
                <a:ln>
                  <a:noFill/>
                </a:ln>
                <a:solidFill>
                  <a:srgbClr val="000000"/>
                </a:solidFill>
                <a:latin typeface="Calibri" pitchFamily="34"/>
                <a:ea typeface="ＭＳ Ｐゴシック" pitchFamily="34"/>
                <a:cs typeface="Arial Unicode MS" pitchFamily="2"/>
              </a:rPr>
              <a:t>Domar</a:t>
            </a:r>
            <a:r>
              <a:rPr lang="en-US" sz="2400" b="0" i="0" u="none" strike="noStrike" kern="1200" spc="0" baseline="0" dirty="0">
                <a:ln>
                  <a:noFill/>
                </a:ln>
                <a:solidFill>
                  <a:srgbClr val="000000"/>
                </a:solidFill>
                <a:latin typeface="Calibri" pitchFamily="34"/>
                <a:ea typeface="ＭＳ Ｐゴシック" pitchFamily="34"/>
                <a:cs typeface="Arial Unicode MS" pitchFamily="2"/>
              </a:rPr>
              <a:t> model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dirty="0">
                <a:ln>
                  <a:noFill/>
                </a:ln>
                <a:solidFill>
                  <a:srgbClr val="000000"/>
                </a:solidFill>
                <a:latin typeface="Calibri" pitchFamily="34"/>
                <a:ea typeface="ＭＳ Ｐゴシック" pitchFamily="34"/>
                <a:cs typeface="Arial Unicode MS" pitchFamily="2"/>
              </a:rPr>
              <a:t>Criticism by Solow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7D8596DF-9C67-44B3-AC82-DF4BE1C41EC4}"/>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10840ADE-DC20-432E-8F3C-1E887D20B207}" type="slidenum">
              <a:t>10</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C4F41CA4-D466-45E6-A121-2FAB5F287C12}"/>
              </a:ext>
            </a:extLst>
          </p:cNvPr>
          <p:cNvSpPr txBox="1"/>
          <p:nvPr/>
        </p:nvSpPr>
        <p:spPr>
          <a:xfrm>
            <a:off x="640080" y="1464479"/>
            <a:ext cx="8153280" cy="502776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800" b="1" i="0" u="none" strike="noStrike" kern="1200" spc="0" baseline="0">
                <a:ln>
                  <a:noFill/>
                </a:ln>
                <a:solidFill>
                  <a:srgbClr val="0070C0"/>
                </a:solidFill>
                <a:latin typeface="Calibri" pitchFamily="34"/>
                <a:ea typeface="ＭＳ Ｐゴシック" pitchFamily="34"/>
                <a:cs typeface="Arial Unicode MS" pitchFamily="2"/>
              </a:rPr>
              <a:t>Harrod-Domar model: the </a:t>
            </a:r>
            <a:r>
              <a:rPr lang="en-US" sz="2800" b="1" i="0" u="sng" strike="noStrike" kern="1200" spc="0" baseline="0">
                <a:ln>
                  <a:noFill/>
                </a:ln>
                <a:solidFill>
                  <a:srgbClr val="0070C0"/>
                </a:solidFill>
                <a:uFillTx/>
                <a:latin typeface="Calibri" pitchFamily="34"/>
                <a:ea typeface="ＭＳ Ｐゴシック" pitchFamily="34"/>
                <a:cs typeface="Arial Unicode MS" pitchFamily="2"/>
              </a:rPr>
              <a:t>reduced-form </a:t>
            </a:r>
            <a:r>
              <a:rPr lang="en-US" sz="2800" b="1" i="0" u="none" strike="noStrike" kern="1200" spc="0" baseline="0">
                <a:ln>
                  <a:noFill/>
                </a:ln>
                <a:solidFill>
                  <a:srgbClr val="0070C0"/>
                </a:solidFill>
                <a:latin typeface="Calibri" pitchFamily="34"/>
                <a:ea typeface="ＭＳ Ｐゴシック" pitchFamily="34"/>
                <a:cs typeface="Arial Unicode MS" pitchFamily="2"/>
              </a:rPr>
              <a:t>equation</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Given the </a:t>
            </a:r>
            <a:r>
              <a:rPr lang="en-US" sz="2400" b="0" i="0" u="sng" strike="noStrike" kern="1200" spc="0" baseline="0">
                <a:ln>
                  <a:noFill/>
                </a:ln>
                <a:solidFill>
                  <a:srgbClr val="000000"/>
                </a:solidFill>
                <a:uFillTx/>
                <a:latin typeface="Calibri" pitchFamily="34"/>
                <a:ea typeface="ＭＳ Ｐゴシック" pitchFamily="34"/>
                <a:cs typeface="Arial Unicode MS" pitchFamily="2"/>
              </a:rPr>
              <a:t>numerical value for v</a:t>
            </a:r>
            <a:r>
              <a:rPr lang="en-US" sz="2400" b="0" i="0" u="none" strike="noStrike" kern="1200" spc="0" baseline="0">
                <a:ln>
                  <a:noFill/>
                </a:ln>
                <a:solidFill>
                  <a:srgbClr val="000000"/>
                </a:solidFill>
                <a:latin typeface="Calibri" pitchFamily="34"/>
                <a:ea typeface="ＭＳ Ｐゴシック" pitchFamily="34"/>
                <a:cs typeface="Arial Unicode MS" pitchFamily="2"/>
              </a:rPr>
              <a:t>, and</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K = vY (eq. 2),</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we obtain</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ゴシック" pitchFamily="49"/>
                <a:cs typeface="Arial Unicode MS" pitchFamily="2"/>
              </a:rPr>
              <a:t>ΔK = v . ΔY</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ゴシック" pitchFamily="49"/>
                <a:cs typeface="Arial Unicode MS" pitchFamily="2"/>
              </a:rPr>
              <a:t>and then, considering that S = sY (eq. 1) and I = ΔK + δK (eq. 3) and S = I (eq. 4), then:</a:t>
            </a:r>
          </a:p>
          <a:p>
            <a:pPr marL="0" marR="0" lvl="0" indent="0" algn="ctr"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600" b="1" i="0" u="none" strike="noStrike" kern="1200" spc="0" baseline="0">
                <a:ln>
                  <a:noFill/>
                </a:ln>
                <a:solidFill>
                  <a:srgbClr val="C00000"/>
                </a:solidFill>
                <a:latin typeface="Calibri" pitchFamily="34"/>
                <a:ea typeface="ＭＳ ゴシック" pitchFamily="49"/>
                <a:cs typeface="Arial Unicode MS" pitchFamily="2"/>
              </a:rPr>
              <a:t>ΔY/Y = (s/v) - δ</a:t>
            </a:r>
          </a:p>
        </p:txBody>
      </p:sp>
      <p:pic>
        <p:nvPicPr>
          <p:cNvPr id="4" name="Picture 3">
            <a:extLst>
              <a:ext uri="{FF2B5EF4-FFF2-40B4-BE49-F238E27FC236}">
                <a16:creationId xmlns:a16="http://schemas.microsoft.com/office/drawing/2014/main" id="{20CD50DE-78EF-4738-B81E-7DDECD6458E6}"/>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bg>
      <p:bgPr>
        <a:noFill/>
        <a:effectLst/>
      </p:bgPr>
    </p:bg>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4010BD2-2193-4307-A4AC-BD63D24F84E0}"/>
              </a:ext>
            </a:extLst>
          </p:cNvPr>
          <p:cNvSpPr txBox="1">
            <a:spLocks noGrp="1"/>
          </p:cNvSpPr>
          <p:nvPr>
            <p:ph type="body" sz="quarter" idx="4294967295"/>
          </p:nvPr>
        </p:nvSpPr>
        <p:spPr>
          <a:xfrm>
            <a:off x="274680" y="640080"/>
            <a:ext cx="8229240" cy="5463360"/>
          </a:xfrm>
          <a:prstGeom prst="rect">
            <a:avLst/>
          </a:prstGeom>
          <a:noFill/>
          <a:ln>
            <a:noFill/>
          </a:ln>
        </p:spPr>
        <p:txBody>
          <a:bodyPr lIns="0" tIns="0" rIns="0" bIns="0"/>
          <a:lstStyle/>
          <a:p>
            <a:pPr marL="216000" lvl="0" indent="-216000" hangingPunct="0"/>
            <a:r>
              <a:rPr lang="en-none" sz="3000" b="1">
                <a:latin typeface="Arial" pitchFamily="18"/>
              </a:rPr>
              <a:t>Computation:</a:t>
            </a:r>
          </a:p>
          <a:p>
            <a:pPr marL="216000" lvl="0" indent="-216000" hangingPunct="0"/>
            <a:endParaRPr lang="en-none" sz="3000">
              <a:latin typeface="Arial" pitchFamily="18"/>
            </a:endParaRPr>
          </a:p>
          <a:p>
            <a:pPr marL="216000" lvl="0" indent="-216000" hangingPunct="0"/>
            <a:r>
              <a:rPr lang="en-none" sz="3000">
                <a:latin typeface="Arial" pitchFamily="18"/>
              </a:rPr>
              <a:t>From 		K = vY, obtain </a:t>
            </a:r>
            <a:r>
              <a:rPr lang="en-US" sz="3000">
                <a:solidFill>
                  <a:srgbClr val="000000"/>
                </a:solidFill>
                <a:latin typeface="Calibri" pitchFamily="34"/>
                <a:ea typeface="ＭＳ ゴシック" pitchFamily="49"/>
              </a:rPr>
              <a:t>ΔK = vΔY</a:t>
            </a:r>
          </a:p>
          <a:p>
            <a:pPr marL="216000" lvl="0" indent="-216000" hangingPunct="0"/>
            <a:endParaRPr lang="en-US" sz="3000">
              <a:solidFill>
                <a:srgbClr val="000000"/>
              </a:solidFill>
              <a:latin typeface="Calibri" pitchFamily="34"/>
              <a:ea typeface="ＭＳ ゴシック" pitchFamily="49"/>
            </a:endParaRPr>
          </a:p>
          <a:p>
            <a:pPr marL="216000" lvl="0" indent="-216000" hangingPunct="0"/>
            <a:r>
              <a:rPr lang="en-US" sz="3000">
                <a:solidFill>
                  <a:srgbClr val="000000"/>
                </a:solidFill>
                <a:latin typeface="Calibri" pitchFamily="34"/>
                <a:ea typeface="ＭＳ ゴシック" pitchFamily="49"/>
              </a:rPr>
              <a:t>So, in 	I = ΔK + δK, we obtain 	sY = vΔY + δK</a:t>
            </a:r>
          </a:p>
          <a:p>
            <a:pPr marL="216000" lvl="0" indent="-216000" hangingPunct="0"/>
            <a:endParaRPr lang="en-US" sz="3000">
              <a:solidFill>
                <a:srgbClr val="000000"/>
              </a:solidFill>
              <a:latin typeface="Calibri" pitchFamily="34"/>
              <a:ea typeface="ＭＳ ゴシック" pitchFamily="49"/>
            </a:endParaRPr>
          </a:p>
          <a:p>
            <a:pPr marL="216000" lvl="0" indent="-216000" hangingPunct="0"/>
            <a:r>
              <a:rPr lang="en-US" sz="3000">
                <a:solidFill>
                  <a:srgbClr val="000000"/>
                </a:solidFill>
                <a:latin typeface="Calibri" pitchFamily="34"/>
                <a:ea typeface="ＭＳ ゴシック" pitchFamily="49"/>
              </a:rPr>
              <a:t>And then, rearranging, vΔY = sY - δK</a:t>
            </a:r>
          </a:p>
          <a:p>
            <a:pPr marL="216000" lvl="0" indent="-216000" hangingPunct="0"/>
            <a:endParaRPr lang="en-US" sz="3000">
              <a:solidFill>
                <a:srgbClr val="000000"/>
              </a:solidFill>
              <a:latin typeface="Calibri" pitchFamily="34"/>
              <a:ea typeface="ＭＳ ゴシック" pitchFamily="49"/>
            </a:endParaRPr>
          </a:p>
          <a:p>
            <a:pPr marL="216000" lvl="0" indent="-216000" hangingPunct="0"/>
            <a:r>
              <a:rPr lang="en-US" sz="3000">
                <a:solidFill>
                  <a:srgbClr val="000000"/>
                </a:solidFill>
                <a:latin typeface="Calibri" pitchFamily="34"/>
                <a:ea typeface="ＭＳ ゴシック" pitchFamily="49"/>
              </a:rPr>
              <a:t>If we divide both terms by </a:t>
            </a:r>
            <a:r>
              <a:rPr lang="en-US" sz="3000" b="1">
                <a:solidFill>
                  <a:srgbClr val="C5000B"/>
                </a:solidFill>
                <a:latin typeface="Calibri" pitchFamily="34"/>
                <a:ea typeface="ＭＳ ゴシック" pitchFamily="49"/>
              </a:rPr>
              <a:t>vY</a:t>
            </a:r>
            <a:r>
              <a:rPr lang="en-US" sz="3000">
                <a:solidFill>
                  <a:srgbClr val="000000"/>
                </a:solidFill>
                <a:latin typeface="Calibri" pitchFamily="34"/>
                <a:ea typeface="ＭＳ ゴシック" pitchFamily="49"/>
              </a:rPr>
              <a:t>, we get:</a:t>
            </a:r>
          </a:p>
          <a:p>
            <a:pPr marL="216000" lvl="0" indent="-216000" hangingPunct="0"/>
            <a:endParaRPr lang="en-US" sz="3000">
              <a:solidFill>
                <a:srgbClr val="000000"/>
              </a:solidFill>
              <a:latin typeface="Calibri" pitchFamily="34"/>
              <a:ea typeface="ＭＳ ゴシック" pitchFamily="49"/>
            </a:endParaRPr>
          </a:p>
          <a:p>
            <a:pPr marL="216000" lvl="0" indent="-216000" hangingPunct="0"/>
            <a:r>
              <a:rPr lang="en-US" sz="3000">
                <a:solidFill>
                  <a:srgbClr val="000000"/>
                </a:solidFill>
                <a:latin typeface="Calibri" pitchFamily="34"/>
                <a:ea typeface="ＭＳ ゴシック" pitchFamily="49"/>
              </a:rPr>
              <a:t>	</a:t>
            </a:r>
            <a:r>
              <a:rPr lang="en-US" sz="3000" b="1">
                <a:solidFill>
                  <a:srgbClr val="004586"/>
                </a:solidFill>
                <a:latin typeface="Calibri" pitchFamily="34"/>
                <a:ea typeface="ＭＳ ゴシック" pitchFamily="49"/>
              </a:rPr>
              <a:t>ΔY/Y = sY/vY – δK/vY</a:t>
            </a:r>
          </a:p>
          <a:p>
            <a:pPr marL="216000" lvl="0" indent="-216000" hangingPunct="0"/>
            <a:endParaRPr lang="en-US" sz="3000" b="1">
              <a:solidFill>
                <a:srgbClr val="004586"/>
              </a:solidFill>
              <a:latin typeface="Calibri" pitchFamily="34"/>
              <a:ea typeface="ＭＳ ゴシック" pitchFamily="49"/>
            </a:endParaRPr>
          </a:p>
          <a:p>
            <a:pPr marL="216000" lvl="0" indent="-216000" hangingPunct="0"/>
            <a:endParaRPr lang="en-US" sz="3000">
              <a:solidFill>
                <a:srgbClr val="000000"/>
              </a:solidFill>
              <a:latin typeface="Calibri" pitchFamily="34"/>
              <a:ea typeface="ＭＳ ゴシック" pitchFamily="49"/>
            </a:endParaRPr>
          </a:p>
          <a:p>
            <a:pPr marL="216000" lvl="0" indent="-216000" hangingPunct="0"/>
            <a:r>
              <a:rPr lang="en-US" sz="3000">
                <a:solidFill>
                  <a:srgbClr val="000000"/>
                </a:solidFill>
                <a:latin typeface="Calibri" pitchFamily="34"/>
                <a:ea typeface="ＭＳ ゴシック" pitchFamily="49"/>
              </a:rPr>
              <a:t>Which is	</a:t>
            </a:r>
            <a:r>
              <a:rPr lang="en-US" sz="3000" b="1">
                <a:solidFill>
                  <a:srgbClr val="000000"/>
                </a:solidFill>
                <a:latin typeface="Calibri" pitchFamily="34"/>
                <a:ea typeface="ＭＳ ゴシック" pitchFamily="49"/>
              </a:rPr>
              <a:t>	</a:t>
            </a:r>
            <a:r>
              <a:rPr lang="en-US" sz="3000" b="1">
                <a:solidFill>
                  <a:srgbClr val="004586"/>
                </a:solidFill>
                <a:latin typeface="Calibri" pitchFamily="34"/>
                <a:ea typeface="ＭＳ ゴシック" pitchFamily="49"/>
              </a:rPr>
              <a:t>ΔY/Y = s/v – δ</a:t>
            </a:r>
            <a:r>
              <a:rPr lang="en-US" sz="3000">
                <a:solidFill>
                  <a:srgbClr val="000000"/>
                </a:solidFill>
                <a:latin typeface="Calibri" pitchFamily="34"/>
                <a:ea typeface="ＭＳ ゴシック" pitchFamily="49"/>
              </a:rPr>
              <a:t>   (since δK/vY = δK/K = δ)</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bg>
      <p:bgPr>
        <a:noFill/>
        <a:effectLst/>
      </p:bgPr>
    </p:bg>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6451E15-1118-49D5-ABF3-B66AF9B49475}"/>
              </a:ext>
            </a:extLst>
          </p:cNvPr>
          <p:cNvSpPr txBox="1">
            <a:spLocks noGrp="1"/>
          </p:cNvSpPr>
          <p:nvPr>
            <p:ph type="body" sz="quarter" idx="4294967295"/>
          </p:nvPr>
        </p:nvSpPr>
        <p:spPr>
          <a:xfrm>
            <a:off x="365760" y="320400"/>
            <a:ext cx="8229240" cy="6896520"/>
          </a:xfrm>
          <a:prstGeom prst="rect">
            <a:avLst/>
          </a:prstGeom>
          <a:noFill/>
          <a:ln>
            <a:noFill/>
          </a:ln>
        </p:spPr>
        <p:txBody>
          <a:bodyPr lIns="0" tIns="0" rIns="0" bIns="0"/>
          <a:lstStyle/>
          <a:p>
            <a:pPr marL="216000" lvl="0" indent="-216000" hangingPunct="0"/>
            <a:r>
              <a:rPr lang="en-none" sz="3200">
                <a:latin typeface="Arial" pitchFamily="18"/>
              </a:rPr>
              <a:t>Or, computing from the equilibrium condition (investment= savings)</a:t>
            </a: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endParaRPr lang="en-US" sz="3200">
              <a:solidFill>
                <a:srgbClr val="000000"/>
              </a:solidFill>
              <a:latin typeface="Calibri" pitchFamily="34"/>
              <a:ea typeface="ＭＳ ゴシック" pitchFamily="49"/>
            </a:endParaRP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400">
                <a:solidFill>
                  <a:srgbClr val="000000"/>
                </a:solidFill>
                <a:latin typeface="Calibri" pitchFamily="34"/>
                <a:ea typeface="ＭＳ ゴシック" pitchFamily="49"/>
              </a:rPr>
              <a:t>S = I</a:t>
            </a: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400">
                <a:solidFill>
                  <a:srgbClr val="000000"/>
                </a:solidFill>
                <a:latin typeface="Calibri" pitchFamily="34"/>
                <a:ea typeface="ＭＳ ゴシック" pitchFamily="49"/>
              </a:rPr>
              <a:t>Como S = sY,</a:t>
            </a: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400">
                <a:solidFill>
                  <a:srgbClr val="000000"/>
                </a:solidFill>
                <a:latin typeface="Calibri" pitchFamily="34"/>
                <a:ea typeface="ＭＳ ゴシック" pitchFamily="49"/>
              </a:rPr>
              <a:t>I = ΔK + δK</a:t>
            </a: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endParaRPr lang="en-US" sz="2400">
              <a:solidFill>
                <a:srgbClr val="000000"/>
              </a:solidFill>
              <a:latin typeface="Calibri" pitchFamily="34"/>
              <a:ea typeface="ＭＳ ゴシック" pitchFamily="49"/>
            </a:endParaRP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400">
                <a:solidFill>
                  <a:srgbClr val="000000"/>
                </a:solidFill>
                <a:latin typeface="Calibri" pitchFamily="34"/>
                <a:ea typeface="ＭＳ ゴシック" pitchFamily="49"/>
              </a:rPr>
              <a:t>Fica 	sY = ΔK + δK</a:t>
            </a: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400">
                <a:solidFill>
                  <a:srgbClr val="000000"/>
                </a:solidFill>
                <a:latin typeface="Calibri" pitchFamily="34"/>
                <a:ea typeface="ＭＳ ゴシック" pitchFamily="49"/>
              </a:rPr>
              <a:t>Se</a:t>
            </a:r>
            <a:r>
              <a:rPr lang="en-US" sz="2400">
                <a:solidFill>
                  <a:srgbClr val="000000"/>
                </a:solidFill>
                <a:latin typeface="Calibri" pitchFamily="34"/>
                <a:ea typeface="ＭＳ Ｐゴシック" pitchFamily="34"/>
              </a:rPr>
              <a:t> 	</a:t>
            </a:r>
            <a:r>
              <a:rPr lang="en-US" sz="2400">
                <a:solidFill>
                  <a:srgbClr val="000000"/>
                </a:solidFill>
                <a:latin typeface="Calibri" pitchFamily="34"/>
                <a:ea typeface="ＭＳ ゴシック" pitchFamily="49"/>
              </a:rPr>
              <a:t>ΔK = v ΔY</a:t>
            </a: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endParaRPr lang="en-US" sz="2400">
              <a:solidFill>
                <a:srgbClr val="000000"/>
              </a:solidFill>
              <a:latin typeface="Calibri" pitchFamily="34"/>
              <a:ea typeface="ＭＳ ゴシック" pitchFamily="49"/>
            </a:endParaRP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400">
                <a:solidFill>
                  <a:srgbClr val="000000"/>
                </a:solidFill>
                <a:latin typeface="Calibri" pitchFamily="34"/>
                <a:ea typeface="ＭＳ ゴシック" pitchFamily="49"/>
              </a:rPr>
              <a:t>Então 	sY =  v ΔY + δK</a:t>
            </a: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endParaRPr lang="en-US" sz="2400">
              <a:solidFill>
                <a:srgbClr val="000000"/>
              </a:solidFill>
              <a:latin typeface="Calibri" pitchFamily="34"/>
              <a:ea typeface="ＭＳ ゴシック" pitchFamily="49"/>
            </a:endParaRP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400">
                <a:solidFill>
                  <a:srgbClr val="000000"/>
                </a:solidFill>
                <a:latin typeface="Calibri" pitchFamily="34"/>
                <a:ea typeface="ＭＳ ゴシック" pitchFamily="49"/>
              </a:rPr>
              <a:t>Logo 	  v ΔY = sY - δK</a:t>
            </a:r>
          </a:p>
          <a:p>
            <a:pPr marL="216000" lvl="0" indent="-216000" hangingPunct="0"/>
            <a:r>
              <a:rPr lang="en-none" sz="2000">
                <a:latin typeface="Arial" pitchFamily="18"/>
              </a:rPr>
              <a:t>Dividindo ambos os termos por Y e por v, fica</a:t>
            </a:r>
          </a:p>
          <a:p>
            <a:pPr marL="216000" lvl="0" indent="-216000" hangingPunct="0"/>
            <a:endParaRPr lang="en-none" sz="2000">
              <a:latin typeface="Arial" pitchFamily="18"/>
            </a:endParaRPr>
          </a:p>
          <a:p>
            <a:pPr marL="216000" lvl="0" indent="-216000">
              <a:spcBef>
                <a:spcPts val="601"/>
              </a:spcBef>
              <a:spcAft>
                <a:spcPts val="601"/>
              </a:spcAft>
              <a:tabLst>
                <a:tab pos="216000" algn="l"/>
                <a:tab pos="673200" algn="l"/>
                <a:tab pos="1130400" algn="l"/>
                <a:tab pos="1587599" algn="l"/>
                <a:tab pos="2044800" algn="l"/>
                <a:tab pos="2502000" algn="l"/>
                <a:tab pos="2959199" algn="l"/>
                <a:tab pos="3416400" algn="l"/>
                <a:tab pos="3873600" algn="l"/>
                <a:tab pos="4330800" algn="l"/>
                <a:tab pos="4788000" algn="l"/>
                <a:tab pos="5245200" algn="l"/>
                <a:tab pos="5702399" algn="l"/>
                <a:tab pos="6159600" algn="l"/>
                <a:tab pos="6616799" algn="l"/>
                <a:tab pos="7074000" algn="l"/>
                <a:tab pos="7531200" algn="l"/>
                <a:tab pos="7988400" algn="l"/>
                <a:tab pos="8445600" algn="l"/>
                <a:tab pos="8902800" algn="l"/>
                <a:tab pos="9360000" algn="l"/>
              </a:tabLst>
            </a:pPr>
            <a:r>
              <a:rPr lang="en-US" sz="2600" b="1">
                <a:solidFill>
                  <a:srgbClr val="0066CC"/>
                </a:solidFill>
                <a:latin typeface="Calibri" pitchFamily="34"/>
                <a:ea typeface="ＭＳ ゴシック" pitchFamily="49"/>
              </a:rPr>
              <a:t> ΔY/Y = g = s/v - δ</a:t>
            </a:r>
          </a:p>
          <a:p>
            <a:pPr marL="216000" lvl="0" indent="-216000" hangingPunct="0"/>
            <a:endParaRPr lang="en-none" sz="2000">
              <a:latin typeface="Arial" pitchFamily="18"/>
            </a:endParaRPr>
          </a:p>
          <a:p>
            <a:pPr marL="216000" lvl="0" indent="-216000" hangingPunct="0"/>
            <a:endParaRPr lang="en-none" sz="2000">
              <a:latin typeface="Arial" pitchFamily="1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1">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CD95AADE-5C31-4BB0-88DD-DCF865BE791A}"/>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C1367B49-1029-4241-BE06-0D6563B372DD}" type="slidenum">
              <a:t>13</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09E4DFDD-0C64-481A-A7E7-FBC443310121}"/>
              </a:ext>
            </a:extLst>
          </p:cNvPr>
          <p:cNvSpPr txBox="1"/>
          <p:nvPr/>
        </p:nvSpPr>
        <p:spPr>
          <a:xfrm>
            <a:off x="380880" y="1244520"/>
            <a:ext cx="8305920" cy="524196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800" b="1" i="0" u="sng" strike="noStrike" kern="1200" spc="0" baseline="0">
                <a:ln>
                  <a:noFill/>
                </a:ln>
                <a:solidFill>
                  <a:srgbClr val="0070C0"/>
                </a:solidFill>
                <a:uFillTx/>
                <a:latin typeface="Calibri" pitchFamily="34"/>
                <a:ea typeface="ＭＳ Ｐゴシック" pitchFamily="34"/>
                <a:cs typeface="Arial Unicode MS" pitchFamily="2"/>
              </a:rPr>
              <a:t>Harrod-Domar model</a:t>
            </a:r>
            <a:r>
              <a:rPr lang="en-US" sz="2800" b="0" i="0" u="none" strike="noStrike" kern="1200" spc="0" baseline="0">
                <a:ln>
                  <a:noFill/>
                </a:ln>
                <a:solidFill>
                  <a:srgbClr val="0070C0"/>
                </a:solidFill>
                <a:latin typeface="Calibri" pitchFamily="34"/>
                <a:ea typeface="ＭＳ Ｐゴシック" pitchFamily="34"/>
                <a:cs typeface="Arial Unicode MS" pitchFamily="2"/>
              </a:rPr>
              <a:t>:</a:t>
            </a:r>
          </a:p>
          <a:p>
            <a:pPr marL="0" marR="0" lvl="0" indent="0" algn="ctr" rtl="0" hangingPunct="1">
              <a:lnSpc>
                <a:spcPct val="100000"/>
              </a:lnSpc>
              <a:spcBef>
                <a:spcPts val="1199"/>
              </a:spcBef>
              <a:spcAft>
                <a:spcPts val="1199"/>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0000"/>
                </a:solidFill>
                <a:latin typeface="ＭＳ ゴシック" pitchFamily="49"/>
                <a:ea typeface="ＭＳ ゴシック" pitchFamily="49"/>
                <a:cs typeface="Arial Unicode MS" pitchFamily="2"/>
              </a:rPr>
              <a:t>r</a:t>
            </a:r>
            <a:r>
              <a:rPr lang="en-US" sz="2400" b="1" i="0" u="none" strike="noStrike" kern="1200" spc="0" baseline="30000">
                <a:ln>
                  <a:noFill/>
                </a:ln>
                <a:solidFill>
                  <a:srgbClr val="000000"/>
                </a:solidFill>
                <a:latin typeface="ＭＳ ゴシック" pitchFamily="49"/>
                <a:ea typeface="ＭＳ ゴシック" pitchFamily="49"/>
                <a:cs typeface="Arial Unicode MS" pitchFamily="2"/>
              </a:rPr>
              <a:t>w</a:t>
            </a:r>
            <a:r>
              <a:rPr lang="en-US" sz="2400" b="1" i="0" u="none" strike="noStrike" kern="1200" spc="0" baseline="0">
                <a:ln>
                  <a:noFill/>
                </a:ln>
                <a:solidFill>
                  <a:srgbClr val="000000"/>
                </a:solidFill>
                <a:latin typeface="ＭＳ ゴシック" pitchFamily="49"/>
                <a:ea typeface="ＭＳ ゴシック" pitchFamily="49"/>
                <a:cs typeface="Arial Unicode MS" pitchFamily="2"/>
              </a:rPr>
              <a:t>(Y) = ΔY/Y = s/v - δ</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where </a:t>
            </a:r>
            <a:r>
              <a:rPr lang="en-US" sz="1800" b="1" i="0" u="none" strike="noStrike" kern="1200" spc="0" baseline="0">
                <a:ln>
                  <a:noFill/>
                </a:ln>
                <a:solidFill>
                  <a:srgbClr val="000000"/>
                </a:solidFill>
                <a:latin typeface="Calibri" pitchFamily="34"/>
                <a:ea typeface="ＭＳ ゴシック" pitchFamily="49"/>
                <a:cs typeface="Arial Unicode MS" pitchFamily="2"/>
              </a:rPr>
              <a:t>r</a:t>
            </a:r>
            <a:r>
              <a:rPr lang="en-US" sz="1800" b="1" i="0" u="none" strike="noStrike" kern="1200" spc="0" baseline="30000">
                <a:ln>
                  <a:noFill/>
                </a:ln>
                <a:solidFill>
                  <a:srgbClr val="000000"/>
                </a:solidFill>
                <a:latin typeface="Calibri" pitchFamily="34"/>
                <a:ea typeface="ＭＳ ゴシック" pitchFamily="49"/>
                <a:cs typeface="Arial Unicode MS" pitchFamily="2"/>
              </a:rPr>
              <a:t>w</a:t>
            </a:r>
            <a:r>
              <a:rPr lang="en-US" sz="1800" b="1" i="0" u="none" strike="noStrike" kern="1200" spc="0" baseline="0">
                <a:ln>
                  <a:noFill/>
                </a:ln>
                <a:solidFill>
                  <a:srgbClr val="000000"/>
                </a:solidFill>
                <a:latin typeface="Calibri" pitchFamily="34"/>
                <a:ea typeface="ＭＳ ゴシック" pitchFamily="49"/>
                <a:cs typeface="Arial Unicode MS" pitchFamily="2"/>
              </a:rPr>
              <a:t>(Y)</a:t>
            </a:r>
            <a:r>
              <a:rPr lang="en-US" sz="1800" b="0" i="0" u="none" strike="noStrike" kern="1200" spc="0" baseline="0">
                <a:ln>
                  <a:noFill/>
                </a:ln>
                <a:solidFill>
                  <a:srgbClr val="000000"/>
                </a:solidFill>
                <a:latin typeface="Calibri" pitchFamily="34"/>
                <a:ea typeface="ＭＳ ゴシック" pitchFamily="49"/>
                <a:cs typeface="Arial Unicode MS" pitchFamily="2"/>
              </a:rPr>
              <a:t> is the </a:t>
            </a:r>
            <a:r>
              <a:rPr lang="en-US" sz="1800" b="1" i="1" u="sng" strike="noStrike" kern="1200" spc="0" baseline="0">
                <a:ln>
                  <a:noFill/>
                </a:ln>
                <a:solidFill>
                  <a:srgbClr val="000000"/>
                </a:solidFill>
                <a:uFillTx/>
                <a:latin typeface="Calibri" pitchFamily="34"/>
                <a:ea typeface="ＭＳ ゴシック" pitchFamily="49"/>
                <a:cs typeface="Arial Unicode MS" pitchFamily="2"/>
              </a:rPr>
              <a:t>warranted</a:t>
            </a:r>
            <a:r>
              <a:rPr lang="en-US" sz="1800" b="0" i="0" u="none" strike="noStrike" kern="1200" spc="0" baseline="0">
                <a:ln>
                  <a:noFill/>
                </a:ln>
                <a:solidFill>
                  <a:srgbClr val="000000"/>
                </a:solidFill>
                <a:latin typeface="Calibri" pitchFamily="34"/>
                <a:ea typeface="ＭＳ ゴシック" pitchFamily="49"/>
                <a:cs typeface="Arial Unicode MS" pitchFamily="2"/>
              </a:rPr>
              <a:t> </a:t>
            </a:r>
            <a:r>
              <a:rPr lang="en-US" sz="1800" b="0" i="1" u="none" strike="noStrike" kern="1200" spc="0" baseline="0">
                <a:ln>
                  <a:noFill/>
                </a:ln>
                <a:solidFill>
                  <a:srgbClr val="000000"/>
                </a:solidFill>
                <a:latin typeface="Calibri" pitchFamily="34"/>
                <a:ea typeface="ＭＳ ゴシック" pitchFamily="49"/>
                <a:cs typeface="Arial Unicode MS" pitchFamily="2"/>
              </a:rPr>
              <a:t>(“</a:t>
            </a:r>
            <a:r>
              <a:rPr lang="en-US" sz="1600" b="0" i="1" u="none" strike="noStrike" kern="1200" spc="0" baseline="0">
                <a:ln>
                  <a:noFill/>
                </a:ln>
                <a:solidFill>
                  <a:srgbClr val="000000"/>
                </a:solidFill>
                <a:latin typeface="Calibri" pitchFamily="34"/>
                <a:ea typeface="ＭＳ ゴシック" pitchFamily="49"/>
                <a:cs typeface="Arial Unicode MS" pitchFamily="2"/>
              </a:rPr>
              <a:t>garantida</a:t>
            </a:r>
            <a:r>
              <a:rPr lang="en-US" sz="1800" b="0" i="1" u="none" strike="noStrike" kern="1200" spc="0" baseline="0">
                <a:ln>
                  <a:noFill/>
                </a:ln>
                <a:solidFill>
                  <a:srgbClr val="000000"/>
                </a:solidFill>
                <a:latin typeface="Calibri" pitchFamily="34"/>
                <a:ea typeface="ＭＳ ゴシック" pitchFamily="49"/>
                <a:cs typeface="Arial Unicode MS" pitchFamily="2"/>
              </a:rPr>
              <a:t>”)</a:t>
            </a:r>
            <a:r>
              <a:rPr lang="en-US" sz="1800" b="0" i="0" u="none" strike="noStrike" kern="1200" spc="0" baseline="0">
                <a:ln>
                  <a:noFill/>
                </a:ln>
                <a:solidFill>
                  <a:srgbClr val="000000"/>
                </a:solidFill>
                <a:latin typeface="Calibri" pitchFamily="34"/>
                <a:ea typeface="ＭＳ ゴシック" pitchFamily="49"/>
                <a:cs typeface="Arial Unicode MS" pitchFamily="2"/>
              </a:rPr>
              <a:t> growth rate of GDP, that is, the highest growth rate that the economy may reach, given the hypotheses, namely given the amount of capital K.</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sng" strike="noStrike" kern="1200" spc="0" baseline="0">
                <a:ln>
                  <a:noFill/>
                </a:ln>
                <a:solidFill>
                  <a:srgbClr val="C5000B"/>
                </a:solidFill>
                <a:uFillTx/>
                <a:latin typeface="Calibri" pitchFamily="34"/>
                <a:ea typeface="ＭＳ ゴシック" pitchFamily="49"/>
                <a:cs typeface="Arial Unicode MS" pitchFamily="2"/>
              </a:rPr>
              <a:t>thus, unstable equilibrium is the result of the model</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it is </a:t>
            </a:r>
            <a:r>
              <a:rPr lang="en-US" sz="1800" b="0" i="0" u="sng" strike="noStrike" kern="1200" spc="0" baseline="0">
                <a:ln>
                  <a:noFill/>
                </a:ln>
                <a:solidFill>
                  <a:srgbClr val="000000"/>
                </a:solidFill>
                <a:uFillTx/>
                <a:latin typeface="Calibri" pitchFamily="34"/>
                <a:ea typeface="ＭＳ ゴシック" pitchFamily="49"/>
                <a:cs typeface="Arial Unicode MS" pitchFamily="2"/>
              </a:rPr>
              <a:t>assumed</a:t>
            </a:r>
            <a:r>
              <a:rPr lang="en-US" sz="1800" b="0" i="0" u="none" strike="noStrike" kern="1200" spc="0" baseline="0">
                <a:ln>
                  <a:noFill/>
                </a:ln>
                <a:solidFill>
                  <a:srgbClr val="000000"/>
                </a:solidFill>
                <a:latin typeface="Calibri" pitchFamily="34"/>
                <a:ea typeface="ＭＳ ゴシック" pitchFamily="49"/>
                <a:cs typeface="Arial Unicode MS" pitchFamily="2"/>
              </a:rPr>
              <a:t> that productive capacity of the economy is fully used;</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sng" strike="noStrike" kern="1200" spc="0" baseline="0">
                <a:ln>
                  <a:noFill/>
                </a:ln>
                <a:solidFill>
                  <a:srgbClr val="000000"/>
                </a:solidFill>
                <a:uFillTx/>
                <a:latin typeface="Calibri" pitchFamily="34"/>
                <a:ea typeface="ＭＳ ゴシック" pitchFamily="49"/>
                <a:cs typeface="Arial Unicode MS" pitchFamily="2"/>
              </a:rPr>
              <a:t>if</a:t>
            </a:r>
            <a:r>
              <a:rPr lang="en-US" sz="1800" b="0" i="0" u="none" strike="noStrike" kern="1200" spc="0" baseline="0">
                <a:ln>
                  <a:noFill/>
                </a:ln>
                <a:solidFill>
                  <a:srgbClr val="000000"/>
                </a:solidFill>
                <a:latin typeface="Calibri" pitchFamily="34"/>
                <a:ea typeface="ＭＳ ゴシック" pitchFamily="49"/>
                <a:cs typeface="Arial Unicode MS" pitchFamily="2"/>
              </a:rPr>
              <a:t> productive capacity is </a:t>
            </a:r>
            <a:r>
              <a:rPr lang="en-US" sz="1800" b="0" i="0" u="sng" strike="noStrike" kern="1200" spc="0" baseline="0">
                <a:ln>
                  <a:noFill/>
                </a:ln>
                <a:solidFill>
                  <a:srgbClr val="000000"/>
                </a:solidFill>
                <a:uFillTx/>
                <a:latin typeface="Calibri" pitchFamily="34"/>
                <a:ea typeface="ＭＳ ゴシック" pitchFamily="49"/>
                <a:cs typeface="Arial Unicode MS" pitchFamily="2"/>
              </a:rPr>
              <a:t>not fully used</a:t>
            </a:r>
            <a:r>
              <a:rPr lang="en-US" sz="1800" b="0" i="0" u="none" strike="noStrike" kern="1200" spc="0" baseline="0">
                <a:ln>
                  <a:noFill/>
                </a:ln>
                <a:solidFill>
                  <a:srgbClr val="000000"/>
                </a:solidFill>
                <a:latin typeface="Calibri" pitchFamily="34"/>
                <a:ea typeface="ＭＳ ゴシック" pitchFamily="49"/>
                <a:cs typeface="Arial Unicode MS" pitchFamily="2"/>
              </a:rPr>
              <a:t>, the economy shall </a:t>
            </a:r>
            <a:r>
              <a:rPr lang="en-US" sz="1800" b="0" i="0" u="sng" strike="noStrike" kern="1200" spc="0" baseline="0">
                <a:ln>
                  <a:noFill/>
                </a:ln>
                <a:solidFill>
                  <a:srgbClr val="000000"/>
                </a:solidFill>
                <a:uFillTx/>
                <a:latin typeface="Calibri" pitchFamily="34"/>
                <a:ea typeface="ＭＳ ゴシック" pitchFamily="49"/>
                <a:cs typeface="Arial Unicode MS" pitchFamily="2"/>
              </a:rPr>
              <a:t>no longer be in equilibrium; </a:t>
            </a:r>
            <a:r>
              <a:rPr lang="en-US" sz="1800" b="0" i="0" u="none" strike="noStrike" kern="1200" spc="0" baseline="0">
                <a:ln>
                  <a:noFill/>
                </a:ln>
                <a:solidFill>
                  <a:srgbClr val="000000"/>
                </a:solidFill>
                <a:latin typeface="Calibri" pitchFamily="34"/>
                <a:ea typeface="ＭＳ ゴシック" pitchFamily="49"/>
                <a:cs typeface="Arial Unicode MS" pitchFamily="2"/>
              </a:rPr>
              <a:t>and  the economy </a:t>
            </a:r>
            <a:r>
              <a:rPr lang="en-US" sz="1800" b="0" i="0" u="sng" strike="noStrike" kern="1200" spc="0" baseline="0">
                <a:ln>
                  <a:noFill/>
                </a:ln>
                <a:solidFill>
                  <a:srgbClr val="000000"/>
                </a:solidFill>
                <a:uFillTx/>
                <a:latin typeface="Calibri" pitchFamily="34"/>
                <a:ea typeface="ＭＳ ゴシック" pitchFamily="49"/>
                <a:cs typeface="Arial Unicode MS" pitchFamily="2"/>
              </a:rPr>
              <a:t>does not move </a:t>
            </a:r>
            <a:r>
              <a:rPr lang="en-US" sz="1800" b="0" i="0" u="none" strike="noStrike" kern="1200" spc="0" baseline="0">
                <a:ln>
                  <a:noFill/>
                </a:ln>
                <a:solidFill>
                  <a:srgbClr val="000000"/>
                </a:solidFill>
                <a:latin typeface="Calibri" pitchFamily="34"/>
                <a:ea typeface="ＭＳ ゴシック" pitchFamily="49"/>
                <a:cs typeface="Arial Unicode MS" pitchFamily="2"/>
              </a:rPr>
              <a:t>into an equilibrium;</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if the producers decide to </a:t>
            </a:r>
            <a:r>
              <a:rPr lang="en-US" sz="1800" b="0" i="0" u="sng" strike="noStrike" kern="1200" spc="0" baseline="0">
                <a:ln>
                  <a:noFill/>
                </a:ln>
                <a:solidFill>
                  <a:srgbClr val="000000"/>
                </a:solidFill>
                <a:uFillTx/>
                <a:latin typeface="Calibri" pitchFamily="34"/>
                <a:ea typeface="ＭＳ ゴシック" pitchFamily="49"/>
                <a:cs typeface="Arial Unicode MS" pitchFamily="2"/>
              </a:rPr>
              <a:t>produce less </a:t>
            </a:r>
            <a:r>
              <a:rPr lang="en-US" sz="1800" b="0" i="0" u="none" strike="noStrike" kern="1200" spc="0" baseline="0">
                <a:ln>
                  <a:noFill/>
                </a:ln>
                <a:solidFill>
                  <a:srgbClr val="000000"/>
                </a:solidFill>
                <a:latin typeface="Calibri" pitchFamily="34"/>
                <a:ea typeface="ＭＳ ゴシック" pitchFamily="49"/>
                <a:cs typeface="Arial Unicode MS" pitchFamily="2"/>
              </a:rPr>
              <a:t>than the maximum, given K, then v</a:t>
            </a:r>
            <a:r>
              <a:rPr lang="en-US" sz="1800" b="0" i="0" u="none" strike="noStrike" kern="1200" spc="0" baseline="30000">
                <a:ln>
                  <a:noFill/>
                </a:ln>
                <a:solidFill>
                  <a:srgbClr val="000000"/>
                </a:solidFill>
                <a:latin typeface="Calibri" pitchFamily="34"/>
                <a:ea typeface="ＭＳ ゴシック" pitchFamily="49"/>
                <a:cs typeface="Arial Unicode MS" pitchFamily="2"/>
              </a:rPr>
              <a:t>e</a:t>
            </a:r>
            <a:r>
              <a:rPr lang="en-US" sz="1800" b="0" i="0" u="none" strike="noStrike" kern="1200" spc="0" baseline="0">
                <a:ln>
                  <a:noFill/>
                </a:ln>
                <a:solidFill>
                  <a:srgbClr val="000000"/>
                </a:solidFill>
                <a:latin typeface="Calibri" pitchFamily="34"/>
                <a:ea typeface="ＭＳ ゴシック" pitchFamily="49"/>
                <a:cs typeface="Arial Unicode MS" pitchFamily="2"/>
              </a:rPr>
              <a:t> &gt; v (the relation K/Y</a:t>
            </a:r>
            <a:r>
              <a:rPr lang="en-US" sz="1800" b="0" i="0" u="none" strike="noStrike" kern="1200" spc="0" baseline="30000">
                <a:ln>
                  <a:noFill/>
                </a:ln>
                <a:solidFill>
                  <a:srgbClr val="000000"/>
                </a:solidFill>
                <a:latin typeface="Calibri" pitchFamily="34"/>
                <a:ea typeface="ＭＳ ゴシック" pitchFamily="49"/>
                <a:cs typeface="Arial Unicode MS" pitchFamily="2"/>
              </a:rPr>
              <a:t>e</a:t>
            </a:r>
            <a:r>
              <a:rPr lang="en-US" sz="1800" b="0" i="0" u="none" strike="noStrike" kern="1200" spc="0" baseline="0">
                <a:ln>
                  <a:noFill/>
                </a:ln>
                <a:solidFill>
                  <a:srgbClr val="000000"/>
                </a:solidFill>
                <a:latin typeface="Calibri" pitchFamily="34"/>
                <a:ea typeface="ＭＳ ゴシック" pitchFamily="49"/>
                <a:cs typeface="Arial Unicode MS" pitchFamily="2"/>
              </a:rPr>
              <a:t> becomes bigger than v), and then Y</a:t>
            </a:r>
            <a:r>
              <a:rPr lang="en-US" sz="1800" b="0" i="0" u="none" strike="noStrike" kern="1200" spc="0" baseline="30000">
                <a:ln>
                  <a:noFill/>
                </a:ln>
                <a:solidFill>
                  <a:srgbClr val="000000"/>
                </a:solidFill>
                <a:latin typeface="Calibri" pitchFamily="34"/>
                <a:ea typeface="ＭＳ ゴシック" pitchFamily="49"/>
                <a:cs typeface="Arial Unicode MS" pitchFamily="2"/>
              </a:rPr>
              <a:t>e</a:t>
            </a:r>
            <a:r>
              <a:rPr lang="en-US" sz="1800" b="0" i="0" u="none" strike="noStrike" kern="1200" spc="0" baseline="0">
                <a:ln>
                  <a:noFill/>
                </a:ln>
                <a:solidFill>
                  <a:srgbClr val="000000"/>
                </a:solidFill>
                <a:latin typeface="Calibri" pitchFamily="34"/>
                <a:ea typeface="ＭＳ ゴシック" pitchFamily="49"/>
                <a:cs typeface="Arial Unicode MS" pitchFamily="2"/>
              </a:rPr>
              <a:t> &lt; Y; then, r(Y</a:t>
            </a:r>
            <a:r>
              <a:rPr lang="en-US" sz="1800" b="0" i="0" u="none" strike="noStrike" kern="1200" spc="0" baseline="30000">
                <a:ln>
                  <a:noFill/>
                </a:ln>
                <a:solidFill>
                  <a:srgbClr val="000000"/>
                </a:solidFill>
                <a:latin typeface="Calibri" pitchFamily="34"/>
                <a:ea typeface="ＭＳ ゴシック" pitchFamily="49"/>
                <a:cs typeface="Arial Unicode MS" pitchFamily="2"/>
              </a:rPr>
              <a:t>e</a:t>
            </a:r>
            <a:r>
              <a:rPr lang="en-US" sz="1800" b="0" i="0" u="none" strike="noStrike" kern="1200" spc="0" baseline="0">
                <a:ln>
                  <a:noFill/>
                </a:ln>
                <a:solidFill>
                  <a:srgbClr val="000000"/>
                </a:solidFill>
                <a:latin typeface="Calibri" pitchFamily="34"/>
                <a:ea typeface="ＭＳ ゴシック" pitchFamily="49"/>
                <a:cs typeface="Arial Unicode MS" pitchFamily="2"/>
              </a:rPr>
              <a:t>) &lt; r</a:t>
            </a:r>
            <a:r>
              <a:rPr lang="en-US" sz="1800" b="0" i="0" u="none" strike="noStrike" kern="1200" spc="0" baseline="30000">
                <a:ln>
                  <a:noFill/>
                </a:ln>
                <a:solidFill>
                  <a:srgbClr val="000000"/>
                </a:solidFill>
                <a:latin typeface="Calibri" pitchFamily="34"/>
                <a:ea typeface="ＭＳ ゴシック" pitchFamily="49"/>
                <a:cs typeface="Arial Unicode MS" pitchFamily="2"/>
              </a:rPr>
              <a:t>w</a:t>
            </a:r>
            <a:r>
              <a:rPr lang="en-US" sz="1800" b="0" i="0" u="none" strike="noStrike" kern="1200" spc="0" baseline="0">
                <a:ln>
                  <a:noFill/>
                </a:ln>
                <a:solidFill>
                  <a:srgbClr val="000000"/>
                </a:solidFill>
                <a:latin typeface="Calibri" pitchFamily="34"/>
                <a:ea typeface="ＭＳ ゴシック" pitchFamily="49"/>
                <a:cs typeface="Arial Unicode MS" pitchFamily="2"/>
              </a:rPr>
              <a:t>(Y); what then? does the economy move into the equilibrium Y? According to H-D, </a:t>
            </a:r>
            <a:r>
              <a:rPr lang="en-US" sz="1800" b="1" i="0" u="sng" strike="noStrike" kern="1200" spc="0" baseline="0">
                <a:ln>
                  <a:noFill/>
                </a:ln>
                <a:solidFill>
                  <a:srgbClr val="000000"/>
                </a:solidFill>
                <a:uFillTx/>
                <a:latin typeface="Calibri" pitchFamily="34"/>
                <a:ea typeface="ＭＳ ゴシック" pitchFamily="49"/>
                <a:cs typeface="Arial Unicode MS" pitchFamily="2"/>
              </a:rPr>
              <a:t>no</a:t>
            </a:r>
            <a:r>
              <a:rPr lang="en-US" sz="1800" b="0" i="0" u="none" strike="noStrike" kern="1200" spc="0" baseline="0">
                <a:ln>
                  <a:noFill/>
                </a:ln>
                <a:solidFill>
                  <a:srgbClr val="000000"/>
                </a:solidFill>
                <a:latin typeface="Calibri" pitchFamily="34"/>
                <a:ea typeface="ＭＳ ゴシック" pitchFamily="49"/>
                <a:cs typeface="Arial Unicode MS" pitchFamily="2"/>
              </a:rPr>
              <a:t>! the model does not explicit any economic behaviour that predicts this move; the economy deviates more and more from Y.</a:t>
            </a:r>
          </a:p>
        </p:txBody>
      </p:sp>
      <p:pic>
        <p:nvPicPr>
          <p:cNvPr id="4" name="Picture 3">
            <a:extLst>
              <a:ext uri="{FF2B5EF4-FFF2-40B4-BE49-F238E27FC236}">
                <a16:creationId xmlns:a16="http://schemas.microsoft.com/office/drawing/2014/main" id="{54A831BE-716D-4DF5-8809-5DED02F43984}"/>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2">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97CFB3CE-8FCE-4167-9D01-D1108C80235C}"/>
              </a:ext>
            </a:extLst>
          </p:cNvPr>
          <p:cNvSpPr txBox="1"/>
          <p:nvPr/>
        </p:nvSpPr>
        <p:spPr>
          <a:xfrm>
            <a:off x="2467080" y="274680"/>
            <a:ext cx="6219720" cy="1143000"/>
          </a:xfrm>
          <a:prstGeom prst="rect">
            <a:avLst/>
          </a:prstGeom>
          <a:noFill/>
          <a:ln cap="flat">
            <a:noFill/>
          </a:ln>
        </p:spPr>
        <p:txBody>
          <a:bodyPr vert="horz" wrap="square" lIns="91440" tIns="45720" rIns="91440" bIns="45720" anchor="ctr" anchorCtr="1" compatLnSpc="0">
            <a:noAutofit/>
          </a:bodyPr>
          <a:lstStyle/>
          <a:p>
            <a: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4000" b="0" i="0" u="none" strike="noStrike" kern="1200" spc="0" baseline="0">
                <a:ln>
                  <a:noFill/>
                </a:ln>
                <a:solidFill>
                  <a:srgbClr val="000000"/>
                </a:solidFill>
                <a:latin typeface="Calibri" pitchFamily="34"/>
                <a:ea typeface="ＭＳ Ｐゴシック" pitchFamily="34"/>
                <a:cs typeface="Arial Unicode MS" pitchFamily="2"/>
              </a:rPr>
              <a:t>A summary of the logic of the model</a:t>
            </a:r>
          </a:p>
        </p:txBody>
      </p:sp>
      <p:sp>
        <p:nvSpPr>
          <p:cNvPr id="3" name="Text Box 2">
            <a:extLst>
              <a:ext uri="{FF2B5EF4-FFF2-40B4-BE49-F238E27FC236}">
                <a16:creationId xmlns:a16="http://schemas.microsoft.com/office/drawing/2014/main" id="{F64DDBD6-E153-434B-8CFC-B0213AE13D76}"/>
              </a:ext>
            </a:extLst>
          </p:cNvPr>
          <p:cNvSpPr txBox="1"/>
          <p:nvPr/>
        </p:nvSpPr>
        <p:spPr>
          <a:xfrm>
            <a:off x="293760" y="1830239"/>
            <a:ext cx="8229600" cy="4525920"/>
          </a:xfrm>
          <a:prstGeom prst="rect">
            <a:avLst/>
          </a:prstGeom>
          <a:noFill/>
          <a:ln cap="flat">
            <a:noFill/>
          </a:ln>
        </p:spPr>
        <p:txBody>
          <a:bodyPr vert="horz" wrap="square" lIns="91440" tIns="45720" rIns="91440" bIns="45720" anchor="t" anchorCtr="0" compatLnSpc="0">
            <a:noAutofit/>
          </a:bodyPr>
          <a:lstStyle/>
          <a:p>
            <a:pPr marL="0" marR="0" lvl="0" indent="0" algn="l" rtl="0" hangingPunct="0">
              <a:lnSpc>
                <a:spcPct val="100000"/>
              </a:lnSpc>
              <a:spcBef>
                <a:spcPts val="799"/>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PT" sz="3200" b="0" i="0" u="none" strike="noStrike" kern="1200" spc="0" baseline="0">
                <a:ln>
                  <a:noFill/>
                </a:ln>
                <a:solidFill>
                  <a:srgbClr val="000000"/>
                </a:solidFill>
                <a:latin typeface="Calibri" pitchFamily="34"/>
                <a:ea typeface="ＭＳ Ｐゴシック" pitchFamily="34"/>
                <a:cs typeface="Arial Unicode MS" pitchFamily="2"/>
              </a:rPr>
              <a:t>Then, a simple circular logic:</a:t>
            </a:r>
          </a:p>
          <a:p>
            <a:pPr marL="0" marR="0" lvl="0" indent="0" algn="l" rtl="0" hangingPunct="0">
              <a:lnSpc>
                <a:spcPct val="100000"/>
              </a:lnSpc>
              <a:spcBef>
                <a:spcPts val="799"/>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PT" sz="3200" b="1" i="0" u="none" strike="noStrike" kern="1200" spc="0" baseline="0">
                <a:ln>
                  <a:noFill/>
                </a:ln>
                <a:solidFill>
                  <a:srgbClr val="004586"/>
                </a:solidFill>
                <a:latin typeface="Calibri" pitchFamily="34"/>
                <a:ea typeface="ＭＳ Ｐゴシック" pitchFamily="34"/>
                <a:cs typeface="Arial Unicode MS" pitchFamily="2"/>
              </a:rPr>
              <a:t>ΔS </a:t>
            </a:r>
            <a:r>
              <a:rPr lang="pt-PT" sz="3200" b="1" i="0" u="none" strike="noStrike" kern="1200" spc="0" baseline="0">
                <a:ln>
                  <a:noFill/>
                </a:ln>
                <a:solidFill>
                  <a:srgbClr val="004586"/>
                </a:solidFill>
                <a:latin typeface="Arial" pitchFamily="34"/>
                <a:ea typeface="Arial" pitchFamily="34"/>
                <a:cs typeface="Arial" pitchFamily="34"/>
              </a:rPr>
              <a:t>→</a:t>
            </a:r>
            <a:r>
              <a:rPr lang="pt-PT" sz="3200" b="1" i="0" u="none" strike="noStrike" kern="1200" spc="0" baseline="0">
                <a:ln>
                  <a:noFill/>
                </a:ln>
                <a:solidFill>
                  <a:srgbClr val="004586"/>
                </a:solidFill>
                <a:latin typeface="Calibri" pitchFamily="34"/>
                <a:ea typeface="ＭＳ Ｐゴシック" pitchFamily="34"/>
                <a:cs typeface="Arial Unicode MS" pitchFamily="2"/>
              </a:rPr>
              <a:t> ΔI </a:t>
            </a:r>
            <a:r>
              <a:rPr lang="pt-PT" sz="3200" b="1" i="0" u="none" strike="noStrike" kern="1200" spc="0" baseline="0">
                <a:ln>
                  <a:noFill/>
                </a:ln>
                <a:solidFill>
                  <a:srgbClr val="004586"/>
                </a:solidFill>
                <a:latin typeface="Arial" pitchFamily="34"/>
                <a:ea typeface="Arial" pitchFamily="34"/>
                <a:cs typeface="Arial" pitchFamily="34"/>
              </a:rPr>
              <a:t>→</a:t>
            </a:r>
            <a:r>
              <a:rPr lang="pt-PT" sz="3200" b="1" i="0" u="none" strike="noStrike" kern="1200" spc="0" baseline="0">
                <a:ln>
                  <a:noFill/>
                </a:ln>
                <a:solidFill>
                  <a:srgbClr val="004586"/>
                </a:solidFill>
                <a:latin typeface="Calibri" pitchFamily="34"/>
                <a:ea typeface="ＭＳ Ｐゴシック" pitchFamily="34"/>
                <a:cs typeface="Arial Unicode MS" pitchFamily="2"/>
              </a:rPr>
              <a:t> ΔK </a:t>
            </a:r>
            <a:r>
              <a:rPr lang="pt-PT" sz="3200" b="1" i="0" u="none" strike="noStrike" kern="1200" spc="0" baseline="0">
                <a:ln>
                  <a:noFill/>
                </a:ln>
                <a:solidFill>
                  <a:srgbClr val="004586"/>
                </a:solidFill>
                <a:latin typeface="Arial" pitchFamily="34"/>
                <a:ea typeface="Arial" pitchFamily="34"/>
                <a:cs typeface="Arial" pitchFamily="34"/>
              </a:rPr>
              <a:t>→ </a:t>
            </a:r>
            <a:r>
              <a:rPr lang="pt-PT" sz="3200" b="1" i="0" u="none" strike="noStrike" kern="1200" spc="0" baseline="0">
                <a:ln>
                  <a:noFill/>
                </a:ln>
                <a:solidFill>
                  <a:srgbClr val="004586"/>
                </a:solidFill>
                <a:latin typeface="Calibri" pitchFamily="34"/>
                <a:ea typeface="ＭＳ Ｐゴシック" pitchFamily="34"/>
                <a:cs typeface="Arial Unicode MS" pitchFamily="2"/>
              </a:rPr>
              <a:t>ΔY </a:t>
            </a:r>
            <a:r>
              <a:rPr lang="pt-PT" sz="3200" b="1" i="0" u="none" strike="noStrike" kern="1200" spc="0" baseline="0">
                <a:ln>
                  <a:noFill/>
                </a:ln>
                <a:solidFill>
                  <a:srgbClr val="004586"/>
                </a:solidFill>
                <a:latin typeface="Arial" pitchFamily="34"/>
                <a:ea typeface="Arial" pitchFamily="34"/>
                <a:cs typeface="Arial" pitchFamily="34"/>
              </a:rPr>
              <a:t>→</a:t>
            </a:r>
            <a:r>
              <a:rPr lang="pt-PT" sz="3200" b="1" i="0" u="none" strike="noStrike" kern="1200" spc="0" baseline="0">
                <a:ln>
                  <a:noFill/>
                </a:ln>
                <a:solidFill>
                  <a:srgbClr val="004586"/>
                </a:solidFill>
                <a:latin typeface="Calibri" pitchFamily="34"/>
                <a:ea typeface="ＭＳ Ｐゴシック" pitchFamily="34"/>
                <a:cs typeface="Arial Unicode MS" pitchFamily="2"/>
              </a:rPr>
              <a:t> ΔS ...</a:t>
            </a:r>
          </a:p>
          <a:p>
            <a:pPr marL="0" marR="0" lvl="0" indent="0" algn="l" rtl="0" hangingPunct="0">
              <a:lnSpc>
                <a:spcPct val="100000"/>
              </a:lnSpc>
              <a:spcBef>
                <a:spcPts val="799"/>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PT" sz="3200" b="0" i="0" u="none" strike="noStrike" kern="1200" spc="0" baseline="0">
                <a:ln>
                  <a:noFill/>
                </a:ln>
                <a:solidFill>
                  <a:srgbClr val="000000"/>
                </a:solidFill>
                <a:latin typeface="Calibri" pitchFamily="34"/>
                <a:ea typeface="ＭＳ Ｐゴシック" pitchFamily="34"/>
                <a:cs typeface="Arial Unicode MS" pitchFamily="2"/>
              </a:rPr>
              <a:t>Increase in savings – investment – capital stock – GDP - savings</a:t>
            </a:r>
          </a:p>
          <a:p>
            <a:pPr marL="0" marR="0" lvl="0" indent="0" algn="l" rtl="0" hangingPunct="0">
              <a:lnSpc>
                <a:spcPct val="100000"/>
              </a:lnSpc>
              <a:spcBef>
                <a:spcPts val="799"/>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pt-PT" sz="32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0">
              <a:lnSpc>
                <a:spcPct val="100000"/>
              </a:lnSpc>
              <a:spcBef>
                <a:spcPts val="799"/>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PT" sz="3200" b="0" i="0" u="none" strike="noStrike" kern="1200" spc="0" baseline="0">
                <a:ln>
                  <a:noFill/>
                </a:ln>
                <a:solidFill>
                  <a:srgbClr val="000000"/>
                </a:solidFill>
                <a:latin typeface="Calibri" pitchFamily="34"/>
                <a:ea typeface="ＭＳ Ｐゴシック" pitchFamily="34"/>
                <a:cs typeface="Arial Unicode MS" pitchFamily="2"/>
              </a:rPr>
              <a:t>Or, </a:t>
            </a:r>
            <a:r>
              <a:rPr lang="pt-PT" sz="3200" b="1" i="0" u="none" strike="noStrike" kern="1200" spc="0" baseline="0">
                <a:ln>
                  <a:noFill/>
                </a:ln>
                <a:solidFill>
                  <a:srgbClr val="0070C0"/>
                </a:solidFill>
                <a:latin typeface="Calibri" pitchFamily="34"/>
                <a:ea typeface="ＭＳ Ｐゴシック" pitchFamily="34"/>
                <a:cs typeface="Arial Unicode MS" pitchFamily="2"/>
              </a:rPr>
              <a:t>growth of Y may be increased by further savings and/or efficiency of capital</a:t>
            </a:r>
          </a:p>
        </p:txBody>
      </p:sp>
      <p:sp>
        <p:nvSpPr>
          <p:cNvPr id="4" name="Text Box 3">
            <a:extLst>
              <a:ext uri="{FF2B5EF4-FFF2-40B4-BE49-F238E27FC236}">
                <a16:creationId xmlns:a16="http://schemas.microsoft.com/office/drawing/2014/main" id="{37A582E9-1C9C-46BB-B033-E528B859E9C8}"/>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7CE79E1D-7951-4C76-9251-5416C2762A9F}" type="slidenum">
              <a:t>14</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pic>
        <p:nvPicPr>
          <p:cNvPr id="5" name="Picture 4">
            <a:extLst>
              <a:ext uri="{FF2B5EF4-FFF2-40B4-BE49-F238E27FC236}">
                <a16:creationId xmlns:a16="http://schemas.microsoft.com/office/drawing/2014/main" id="{40199FCB-4AD3-4ED6-95F5-334315C87253}"/>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B0F5EAC8-E764-4BC7-861D-6C694D4AD8EE}"/>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055571A5-98DD-41E6-A60A-12341B08FAD8}" type="slidenum">
              <a:t>15</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Rectangle 2">
            <a:extLst>
              <a:ext uri="{FF2B5EF4-FFF2-40B4-BE49-F238E27FC236}">
                <a16:creationId xmlns:a16="http://schemas.microsoft.com/office/drawing/2014/main" id="{F1DCA5DB-F382-462C-8E36-6E60ECBDF16E}"/>
              </a:ext>
            </a:extLst>
          </p:cNvPr>
          <p:cNvSpPr/>
          <p:nvPr/>
        </p:nvSpPr>
        <p:spPr>
          <a:xfrm>
            <a:off x="4479840" y="3244680"/>
            <a:ext cx="180720" cy="368279"/>
          </a:xfrm>
          <a:prstGeom prst="rect">
            <a:avLst/>
          </a:prstGeom>
          <a:noFill/>
          <a:ln cap="flat">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zh-CN" sz="1800" b="0" i="0" u="none" strike="noStrike" kern="1200" spc="0" baseline="0">
                <a:ln>
                  <a:noFill/>
                </a:ln>
                <a:solidFill>
                  <a:srgbClr val="000000"/>
                </a:solidFill>
                <a:latin typeface="Calibri" pitchFamily="34"/>
                <a:ea typeface="ＭＳ Ｐゴシック" pitchFamily="34"/>
                <a:cs typeface="Arial Unicode MS" pitchFamily="2"/>
              </a:rPr>
              <a:t>￼</a:t>
            </a:r>
          </a:p>
        </p:txBody>
      </p:sp>
      <p:sp>
        <p:nvSpPr>
          <p:cNvPr id="4" name="Rectangle 3">
            <a:extLst>
              <a:ext uri="{FF2B5EF4-FFF2-40B4-BE49-F238E27FC236}">
                <a16:creationId xmlns:a16="http://schemas.microsoft.com/office/drawing/2014/main" id="{04B89295-45E6-49BC-A88F-A4ECC329F39A}"/>
              </a:ext>
            </a:extLst>
          </p:cNvPr>
          <p:cNvSpPr/>
          <p:nvPr/>
        </p:nvSpPr>
        <p:spPr>
          <a:xfrm>
            <a:off x="498600" y="1266840"/>
            <a:ext cx="7873920" cy="4833360"/>
          </a:xfrm>
          <a:prstGeom prst="rect">
            <a:avLst/>
          </a:pr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1" i="0" u="none" strike="noStrike" kern="1200" spc="0" baseline="0">
                <a:ln>
                  <a:noFill/>
                </a:ln>
                <a:solidFill>
                  <a:srgbClr val="000000"/>
                </a:solidFill>
                <a:latin typeface="Calibri" pitchFamily="34"/>
                <a:ea typeface="ＭＳ Ｐゴシック" pitchFamily="34"/>
                <a:cs typeface="Arial Unicode MS" pitchFamily="2"/>
              </a:rPr>
              <a:t>Harrod-Domar model (Summary)</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Ｐゴシック" pitchFamily="34"/>
                <a:cs typeface="Arial Unicode MS" pitchFamily="2"/>
              </a:rPr>
              <a:t>Y = A . K (role of capital accumulation; technology with constant coefficients)</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Ｐゴシック" pitchFamily="34"/>
                <a:cs typeface="Arial Unicode MS" pitchFamily="2"/>
              </a:rPr>
              <a:t>equivalent to</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Ｐゴシック" pitchFamily="34"/>
                <a:cs typeface="Arial Unicode MS" pitchFamily="2"/>
              </a:rPr>
              <a:t>K = v . Y    or      </a:t>
            </a:r>
            <a:r>
              <a:rPr lang="en-US" sz="2200" b="0" i="0" u="none" strike="noStrike" kern="1200" spc="0" baseline="0">
                <a:ln>
                  <a:noFill/>
                </a:ln>
                <a:solidFill>
                  <a:srgbClr val="000000"/>
                </a:solidFill>
                <a:latin typeface="Calibri" pitchFamily="34"/>
                <a:ea typeface="ＭＳ ゴシック" pitchFamily="49"/>
                <a:cs typeface="Arial Unicode MS" pitchFamily="2"/>
              </a:rPr>
              <a:t>ΔK = v . ΔY (v is </a:t>
            </a:r>
            <a:r>
              <a:rPr lang="en-US" sz="2200" b="0" i="0" u="sng" strike="noStrike" kern="1200" spc="0" baseline="0">
                <a:ln>
                  <a:noFill/>
                </a:ln>
                <a:solidFill>
                  <a:srgbClr val="000000"/>
                </a:solidFill>
                <a:uFillTx/>
                <a:latin typeface="Calibri" pitchFamily="34"/>
                <a:ea typeface="ＭＳ ゴシック" pitchFamily="49"/>
                <a:cs typeface="Arial Unicode MS" pitchFamily="2"/>
              </a:rPr>
              <a:t>capital-output ratio</a:t>
            </a:r>
            <a:r>
              <a:rPr lang="en-US" sz="2200" b="0" i="0" u="none" strike="noStrike" kern="1200" spc="0" baseline="0">
                <a:ln>
                  <a:noFill/>
                </a:ln>
                <a:solidFill>
                  <a:srgbClr val="000000"/>
                </a:solidFill>
                <a:latin typeface="Calibri" pitchFamily="34"/>
                <a:ea typeface="ＭＳ ゴシック" pitchFamily="49"/>
                <a:cs typeface="Arial Unicode MS" pitchFamily="2"/>
              </a:rPr>
              <a:t>),</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ゴシック" pitchFamily="49"/>
                <a:cs typeface="Arial Unicode MS" pitchFamily="2"/>
              </a:rPr>
              <a:t>S = s . Y (savings </a:t>
            </a:r>
            <a:r>
              <a:rPr lang="en-US" sz="2200" b="0" i="0" u="sng" strike="noStrike" kern="1200" spc="0" baseline="0">
                <a:ln>
                  <a:noFill/>
                </a:ln>
                <a:solidFill>
                  <a:srgbClr val="000000"/>
                </a:solidFill>
                <a:uFillTx/>
                <a:latin typeface="Calibri" pitchFamily="34"/>
                <a:ea typeface="ＭＳ ゴシック" pitchFamily="49"/>
                <a:cs typeface="Arial Unicode MS" pitchFamily="2"/>
              </a:rPr>
              <a:t>behaviour</a:t>
            </a:r>
            <a:r>
              <a:rPr lang="en-US" sz="2200" b="0" i="0" u="none" strike="noStrike" kern="1200" spc="0" baseline="0">
                <a:ln>
                  <a:noFill/>
                </a:ln>
                <a:solidFill>
                  <a:srgbClr val="000000"/>
                </a:solidFill>
                <a:latin typeface="Calibri" pitchFamily="34"/>
                <a:ea typeface="ＭＳ ゴシック" pitchFamily="49"/>
                <a:cs typeface="Arial Unicode MS" pitchFamily="2"/>
              </a:rPr>
              <a:t>)</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ゴシック" pitchFamily="49"/>
                <a:cs typeface="Arial Unicode MS" pitchFamily="2"/>
              </a:rPr>
              <a:t>I = ΔK + δK  (</a:t>
            </a:r>
            <a:r>
              <a:rPr lang="en-US" sz="2200" b="0" i="0" u="sng" strike="noStrike" kern="1200" spc="0" baseline="0">
                <a:ln>
                  <a:noFill/>
                </a:ln>
                <a:solidFill>
                  <a:srgbClr val="000000"/>
                </a:solidFill>
                <a:uFillTx/>
                <a:latin typeface="Calibri" pitchFamily="34"/>
                <a:ea typeface="ＭＳ ゴシック" pitchFamily="49"/>
                <a:cs typeface="Arial Unicode MS" pitchFamily="2"/>
              </a:rPr>
              <a:t>definition</a:t>
            </a:r>
            <a:r>
              <a:rPr lang="en-US" sz="2200" b="0" i="0" u="none" strike="noStrike" kern="1200" spc="0" baseline="0">
                <a:ln>
                  <a:noFill/>
                </a:ln>
                <a:solidFill>
                  <a:srgbClr val="000000"/>
                </a:solidFill>
                <a:latin typeface="Calibri" pitchFamily="34"/>
                <a:ea typeface="ＭＳ ゴシック" pitchFamily="49"/>
                <a:cs typeface="Arial Unicode MS" pitchFamily="2"/>
              </a:rPr>
              <a:t> of Investment)</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ゴシック" pitchFamily="49"/>
                <a:cs typeface="Arial Unicode MS" pitchFamily="2"/>
              </a:rPr>
              <a:t>I = S (macroeconomic </a:t>
            </a:r>
            <a:r>
              <a:rPr lang="en-US" sz="2200" b="0" i="0" u="sng" strike="noStrike" kern="1200" spc="0" baseline="0">
                <a:ln>
                  <a:noFill/>
                </a:ln>
                <a:solidFill>
                  <a:srgbClr val="000000"/>
                </a:solidFill>
                <a:uFillTx/>
                <a:latin typeface="Calibri" pitchFamily="34"/>
                <a:ea typeface="ＭＳ ゴシック" pitchFamily="49"/>
                <a:cs typeface="Arial Unicode MS" pitchFamily="2"/>
              </a:rPr>
              <a:t>equilibrium</a:t>
            </a:r>
            <a:r>
              <a:rPr lang="en-US" sz="2200" b="0" i="0" u="none" strike="noStrike" kern="1200" spc="0" baseline="0">
                <a:ln>
                  <a:noFill/>
                </a:ln>
                <a:solidFill>
                  <a:srgbClr val="000000"/>
                </a:solidFill>
                <a:latin typeface="Calibri" pitchFamily="34"/>
                <a:ea typeface="ＭＳ ゴシック" pitchFamily="49"/>
                <a:cs typeface="Arial Unicode MS" pitchFamily="2"/>
              </a:rPr>
              <a:t>: “synthetic” Keynesian approach)</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200" b="0" i="0" u="none" strike="noStrike" kern="1200" spc="0" baseline="0">
              <a:ln>
                <a:noFill/>
              </a:ln>
              <a:solidFill>
                <a:srgbClr val="000000"/>
              </a:solidFill>
              <a:latin typeface="Calibri" pitchFamily="34"/>
              <a:ea typeface="ＭＳ ゴシック" pitchFamily="49"/>
              <a:cs typeface="Arial Unicode MS" pitchFamily="2"/>
            </a:endParaRPr>
          </a:p>
          <a:p>
            <a:pPr marL="0" marR="0" lvl="0" indent="0" algn="ctr"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ゴシック" pitchFamily="49"/>
                <a:cs typeface="Arial Unicode MS" pitchFamily="2"/>
              </a:rPr>
              <a:t>It comes (“</a:t>
            </a:r>
            <a:r>
              <a:rPr lang="en-US" sz="2200" b="0" i="1" u="none" strike="noStrike" kern="1200" spc="0" baseline="0">
                <a:ln>
                  <a:noFill/>
                </a:ln>
                <a:solidFill>
                  <a:srgbClr val="000000"/>
                </a:solidFill>
                <a:latin typeface="Calibri" pitchFamily="34"/>
                <a:ea typeface="ＭＳ ゴシック" pitchFamily="49"/>
                <a:cs typeface="Arial Unicode MS" pitchFamily="2"/>
              </a:rPr>
              <a:t>a simple equation, which neatly formalized the essence of almost 200 years’ theorizing about economic growth</a:t>
            </a:r>
            <a:r>
              <a:rPr lang="en-US" sz="2200" b="0" i="0" u="none" strike="noStrike" kern="1200" spc="0" baseline="0">
                <a:ln>
                  <a:noFill/>
                </a:ln>
                <a:solidFill>
                  <a:srgbClr val="000000"/>
                </a:solidFill>
                <a:latin typeface="Calibri" pitchFamily="34"/>
                <a:ea typeface="ＭＳ ゴシック" pitchFamily="49"/>
                <a:cs typeface="Arial Unicode MS" pitchFamily="2"/>
              </a:rPr>
              <a:t>”):</a:t>
            </a:r>
          </a:p>
          <a:p>
            <a:pPr marL="0" marR="0" lvl="0" indent="0" algn="ctr"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0000"/>
                </a:solidFill>
                <a:latin typeface="Calibri" pitchFamily="34"/>
                <a:ea typeface="ＭＳ ゴシック" pitchFamily="49"/>
                <a:cs typeface="Arial Unicode MS" pitchFamily="2"/>
              </a:rPr>
              <a:t>ΔY/Y = s/v – δ</a:t>
            </a:r>
          </a:p>
        </p:txBody>
      </p:sp>
      <p:pic>
        <p:nvPicPr>
          <p:cNvPr id="5" name="Picture 4">
            <a:extLst>
              <a:ext uri="{FF2B5EF4-FFF2-40B4-BE49-F238E27FC236}">
                <a16:creationId xmlns:a16="http://schemas.microsoft.com/office/drawing/2014/main" id="{8F7027B5-3518-4E88-A31C-C9C23E9FDE2F}"/>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4">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486B7C3-DB4F-4FF2-BCAF-AF8F9256466D}"/>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B259B71C-482A-4566-99AD-459F664BA206}" type="slidenum">
              <a:t>16</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9B07B7A9-EEB4-42C9-81A1-830EFB18F397}"/>
              </a:ext>
            </a:extLst>
          </p:cNvPr>
          <p:cNvSpPr txBox="1"/>
          <p:nvPr/>
        </p:nvSpPr>
        <p:spPr>
          <a:xfrm>
            <a:off x="287280" y="1359000"/>
            <a:ext cx="8577360" cy="495324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70C0"/>
                </a:solidFill>
                <a:latin typeface="Calibri" pitchFamily="34"/>
                <a:ea typeface="ＭＳ Ｐゴシック" pitchFamily="34"/>
                <a:cs typeface="Arial Unicode MS" pitchFamily="2"/>
              </a:rPr>
              <a:t>An unstable equilibrium in the H-D model:</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The H-D model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does not have any endogenous variable </a:t>
            </a:r>
            <a:r>
              <a:rPr lang="en-US" sz="1800" b="0" i="0" u="none" strike="noStrike" kern="1200" spc="0" baseline="0">
                <a:ln>
                  <a:noFill/>
                </a:ln>
                <a:solidFill>
                  <a:srgbClr val="000000"/>
                </a:solidFill>
                <a:latin typeface="Calibri" pitchFamily="34"/>
                <a:ea typeface="ＭＳ Ｐゴシック" pitchFamily="34"/>
                <a:cs typeface="Arial Unicode MS" pitchFamily="2"/>
              </a:rPr>
              <a:t>which may act as an adjustment variable in the model: if some exogenous change occurs that affects the economic equilibrium, there is no adjustment mechanism to reach the equilibrium again. The economic system deviates from the equilibrium.</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1" u="sng" strike="noStrike" kern="1200" spc="0" baseline="0">
                <a:ln>
                  <a:noFill/>
                </a:ln>
                <a:solidFill>
                  <a:srgbClr val="C5000B"/>
                </a:solidFill>
                <a:uFillTx/>
                <a:latin typeface="Calibri" pitchFamily="34"/>
                <a:ea typeface="ＭＳ Ｐゴシック" pitchFamily="34"/>
                <a:cs typeface="Arial Unicode MS" pitchFamily="2"/>
              </a:rPr>
              <a:t>Knife-edge </a:t>
            </a:r>
            <a:r>
              <a:rPr lang="en-US" sz="1800" b="1" i="0" u="sng" strike="noStrike" kern="1200" spc="0" baseline="0">
                <a:ln>
                  <a:noFill/>
                </a:ln>
                <a:solidFill>
                  <a:srgbClr val="C5000B"/>
                </a:solidFill>
                <a:uFillTx/>
                <a:latin typeface="Calibri" pitchFamily="34"/>
                <a:ea typeface="ＭＳ Ｐゴシック" pitchFamily="34"/>
                <a:cs typeface="Arial Unicode MS" pitchFamily="2"/>
              </a:rPr>
              <a:t>equilibrium</a:t>
            </a:r>
            <a:r>
              <a:rPr lang="en-US" sz="1800" b="0" i="0" u="none" strike="noStrike" kern="1200" spc="0" baseline="0">
                <a:ln>
                  <a:noFill/>
                </a:ln>
                <a:solidFill>
                  <a:srgbClr val="C5000B"/>
                </a:solidFill>
                <a:latin typeface="Calibri" pitchFamily="34"/>
                <a:ea typeface="ＭＳ Ｐゴシック" pitchFamily="34"/>
                <a:cs typeface="Arial Unicode MS" pitchFamily="2"/>
              </a:rPr>
              <a:t>:</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C5000B"/>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C5000B"/>
                </a:solidFill>
                <a:latin typeface="ＭＳ ゴシック" pitchFamily="49"/>
                <a:ea typeface="ＭＳ ゴシック" pitchFamily="49"/>
                <a:cs typeface="Arial Unicode MS" pitchFamily="2"/>
              </a:rPr>
              <a:t>r</a:t>
            </a:r>
            <a:r>
              <a:rPr lang="en-US" sz="1800" b="1" i="0" u="none" strike="noStrike" kern="1200" spc="0" baseline="30000">
                <a:ln>
                  <a:noFill/>
                </a:ln>
                <a:solidFill>
                  <a:srgbClr val="C5000B"/>
                </a:solidFill>
                <a:latin typeface="ＭＳ ゴシック" pitchFamily="49"/>
                <a:ea typeface="ＭＳ ゴシック" pitchFamily="49"/>
                <a:cs typeface="Arial Unicode MS" pitchFamily="2"/>
              </a:rPr>
              <a:t>w</a:t>
            </a:r>
            <a:r>
              <a:rPr lang="en-US" sz="1800" b="1" i="0" u="none" strike="noStrike" kern="1200" spc="0" baseline="0">
                <a:ln>
                  <a:noFill/>
                </a:ln>
                <a:solidFill>
                  <a:srgbClr val="C5000B"/>
                </a:solidFill>
                <a:latin typeface="ＭＳ ゴシック" pitchFamily="49"/>
                <a:ea typeface="ＭＳ ゴシック" pitchFamily="49"/>
                <a:cs typeface="Arial Unicode MS" pitchFamily="2"/>
              </a:rPr>
              <a:t>(Y) = ΔY/Y = s/v - δ</a:t>
            </a:r>
            <a:r>
              <a:rPr lang="en-US" sz="1800" b="1" i="0" u="none" strike="noStrike" kern="1200" spc="0" baseline="0">
                <a:ln>
                  <a:noFill/>
                </a:ln>
                <a:solidFill>
                  <a:srgbClr val="000000"/>
                </a:solidFill>
                <a:latin typeface="ＭＳ ゴシック" pitchFamily="49"/>
                <a:ea typeface="ＭＳ ゴシック" pitchFamily="49"/>
                <a:cs typeface="Arial Unicode MS" pitchFamily="2"/>
              </a:rPr>
              <a:t>	</a:t>
            </a:r>
            <a:r>
              <a:rPr lang="en-US" sz="1800" b="0" i="0" u="none" strike="noStrike" kern="1200" spc="0" baseline="0">
                <a:ln>
                  <a:noFill/>
                </a:ln>
                <a:solidFill>
                  <a:srgbClr val="000000"/>
                </a:solidFill>
                <a:latin typeface="ＭＳ ゴシック" pitchFamily="49"/>
                <a:ea typeface="ＭＳ ゴシック" pitchFamily="49"/>
                <a:cs typeface="Arial Unicode MS" pitchFamily="2"/>
              </a:rPr>
              <a:t>, or</a:t>
            </a:r>
            <a:r>
              <a:rPr lang="en-US" sz="1800" b="1" i="0" u="none" strike="noStrike" kern="1200" spc="0" baseline="0">
                <a:ln>
                  <a:noFill/>
                </a:ln>
                <a:solidFill>
                  <a:srgbClr val="000000"/>
                </a:solidFill>
                <a:latin typeface="ＭＳ ゴシック" pitchFamily="49"/>
                <a:ea typeface="ＭＳ ゴシック" pitchFamily="49"/>
                <a:cs typeface="Arial Unicode MS" pitchFamily="2"/>
              </a:rPr>
              <a:t> </a:t>
            </a:r>
            <a:r>
              <a:rPr lang="en-US" sz="2000" b="1" i="0" u="none" strike="noStrike" kern="1200" spc="0" baseline="0">
                <a:ln>
                  <a:noFill/>
                </a:ln>
                <a:solidFill>
                  <a:srgbClr val="004586"/>
                </a:solidFill>
                <a:latin typeface="ＭＳ ゴシック" pitchFamily="49"/>
                <a:ea typeface="ＭＳ ゴシック" pitchFamily="49"/>
                <a:cs typeface="Arial Unicode MS" pitchFamily="2"/>
              </a:rPr>
              <a:t>g</a:t>
            </a:r>
            <a:r>
              <a:rPr lang="en-US" sz="2000" b="1" i="0" u="none" strike="noStrike" kern="1200" spc="0" baseline="-25000">
                <a:ln>
                  <a:noFill/>
                </a:ln>
                <a:solidFill>
                  <a:srgbClr val="004586"/>
                </a:solidFill>
                <a:latin typeface="ＭＳ ゴシック" pitchFamily="49"/>
                <a:ea typeface="ＭＳ ゴシック" pitchFamily="49"/>
                <a:cs typeface="Arial Unicode MS" pitchFamily="2"/>
              </a:rPr>
              <a:t>y</a:t>
            </a:r>
            <a:r>
              <a:rPr lang="en-US" sz="1800" b="0" i="0" u="none" strike="noStrike" kern="1200" spc="0" baseline="0">
                <a:ln>
                  <a:noFill/>
                </a:ln>
                <a:solidFill>
                  <a:srgbClr val="004586"/>
                </a:solidFill>
                <a:latin typeface="ＭＳ ゴシック" pitchFamily="49"/>
                <a:ea typeface="ＭＳ ゴシック" pitchFamily="49"/>
                <a:cs typeface="Arial Unicode MS" pitchFamily="2"/>
              </a:rPr>
              <a:t> </a:t>
            </a:r>
            <a:r>
              <a:rPr lang="en-US" sz="1800" b="0" i="1" u="none" strike="noStrike" kern="1200" spc="0" baseline="0">
                <a:ln>
                  <a:noFill/>
                </a:ln>
                <a:solidFill>
                  <a:srgbClr val="000000"/>
                </a:solidFill>
                <a:latin typeface="Calibri" pitchFamily="34"/>
                <a:ea typeface="ＭＳ ゴシック" pitchFamily="49"/>
                <a:cs typeface="Arial Unicode MS" pitchFamily="2"/>
              </a:rPr>
              <a:t>warranted</a:t>
            </a:r>
            <a:r>
              <a:rPr lang="en-US" sz="1800" b="0" i="0" u="none" strike="noStrike" kern="1200" spc="0" baseline="0">
                <a:ln>
                  <a:noFill/>
                </a:ln>
                <a:solidFill>
                  <a:srgbClr val="000000"/>
                </a:solidFill>
                <a:latin typeface="Calibri" pitchFamily="34"/>
                <a:ea typeface="ＭＳ ゴシック" pitchFamily="49"/>
                <a:cs typeface="Arial Unicode MS" pitchFamily="2"/>
              </a:rPr>
              <a:t> growth rate</a:t>
            </a:r>
          </a:p>
          <a:p>
            <a:pPr marL="0" marR="0" lvl="0" indent="0" algn="l" rtl="0" hangingPunct="1">
              <a:lnSpc>
                <a:spcPct val="6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ゴシック" pitchFamily="49"/>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ゴシック" pitchFamily="49"/>
                <a:cs typeface="Arial Unicode MS" pitchFamily="2"/>
              </a:rPr>
              <a:t>a</a:t>
            </a:r>
            <a:r>
              <a:rPr lang="en-US" sz="1800" b="0" i="0" u="none" strike="noStrike" kern="1200" spc="0" baseline="0">
                <a:ln>
                  <a:noFill/>
                </a:ln>
                <a:solidFill>
                  <a:srgbClr val="000000"/>
                </a:solidFill>
                <a:latin typeface="Calibri" pitchFamily="34"/>
                <a:ea typeface="ＭＳ ゴシック" pitchFamily="49"/>
                <a:cs typeface="Arial Unicode MS" pitchFamily="2"/>
              </a:rPr>
              <a:t>. if decisions on production &lt; feasible production with the existing stock of capital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	v</a:t>
            </a:r>
            <a:r>
              <a:rPr lang="en-US" sz="1800" b="0" i="0" u="none" strike="noStrike" kern="1200" spc="0" baseline="30000">
                <a:ln>
                  <a:noFill/>
                </a:ln>
                <a:solidFill>
                  <a:srgbClr val="000000"/>
                </a:solidFill>
                <a:latin typeface="Calibri" pitchFamily="34"/>
                <a:ea typeface="ＭＳ ゴシック" pitchFamily="49"/>
                <a:cs typeface="Arial Unicode MS" pitchFamily="2"/>
              </a:rPr>
              <a:t>ef</a:t>
            </a:r>
            <a:r>
              <a:rPr lang="en-US" sz="1800" b="0" i="0" u="none" strike="noStrike" kern="1200" spc="0" baseline="0">
                <a:ln>
                  <a:noFill/>
                </a:ln>
                <a:solidFill>
                  <a:srgbClr val="000000"/>
                </a:solidFill>
                <a:latin typeface="Calibri" pitchFamily="34"/>
                <a:ea typeface="ＭＳ ゴシック" pitchFamily="49"/>
                <a:cs typeface="Arial Unicode MS" pitchFamily="2"/>
              </a:rPr>
              <a:t> &gt; v (reduction of the efficiency of the capital)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	r(Y</a:t>
            </a:r>
            <a:r>
              <a:rPr lang="en-US" sz="1800" b="0" i="0" u="none" strike="noStrike" kern="1200" spc="0" baseline="30000">
                <a:ln>
                  <a:noFill/>
                </a:ln>
                <a:solidFill>
                  <a:srgbClr val="000000"/>
                </a:solidFill>
                <a:latin typeface="Calibri" pitchFamily="34"/>
                <a:ea typeface="ＭＳ ゴシック" pitchFamily="49"/>
                <a:cs typeface="Arial Unicode MS" pitchFamily="2"/>
              </a:rPr>
              <a:t>e</a:t>
            </a:r>
            <a:r>
              <a:rPr lang="en-US" sz="1800" b="0" i="0" u="none" strike="noStrike" kern="1200" spc="0" baseline="0">
                <a:ln>
                  <a:noFill/>
                </a:ln>
                <a:solidFill>
                  <a:srgbClr val="000000"/>
                </a:solidFill>
                <a:latin typeface="Calibri" pitchFamily="34"/>
                <a:ea typeface="ＭＳ ゴシック" pitchFamily="49"/>
                <a:cs typeface="Arial Unicode MS" pitchFamily="2"/>
              </a:rPr>
              <a:t>) &lt; r</a:t>
            </a:r>
            <a:r>
              <a:rPr lang="en-US" sz="1800" b="0" i="0" u="none" strike="noStrike" kern="1200" spc="0" baseline="30000">
                <a:ln>
                  <a:noFill/>
                </a:ln>
                <a:solidFill>
                  <a:srgbClr val="000000"/>
                </a:solidFill>
                <a:latin typeface="Calibri" pitchFamily="34"/>
                <a:ea typeface="ＭＳ ゴシック" pitchFamily="49"/>
                <a:cs typeface="Arial Unicode MS" pitchFamily="2"/>
              </a:rPr>
              <a:t>w</a:t>
            </a:r>
            <a:r>
              <a:rPr lang="en-US" sz="1800" b="0" i="0" u="none" strike="noStrike" kern="1200" spc="0" baseline="0">
                <a:ln>
                  <a:noFill/>
                </a:ln>
                <a:solidFill>
                  <a:srgbClr val="000000"/>
                </a:solidFill>
                <a:latin typeface="Calibri" pitchFamily="34"/>
                <a:ea typeface="ＭＳ ゴシック" pitchFamily="49"/>
                <a:cs typeface="Arial Unicode MS" pitchFamily="2"/>
              </a:rPr>
              <a:t>(Y) (actual growth rate &lt; </a:t>
            </a:r>
            <a:r>
              <a:rPr lang="en-US" sz="1800" b="0" i="1" u="none" strike="noStrike" kern="1200" spc="0" baseline="0">
                <a:ln>
                  <a:noFill/>
                </a:ln>
                <a:solidFill>
                  <a:srgbClr val="000000"/>
                </a:solidFill>
                <a:latin typeface="Calibri" pitchFamily="34"/>
                <a:ea typeface="ＭＳ ゴシック" pitchFamily="49"/>
                <a:cs typeface="Arial Unicode MS" pitchFamily="2"/>
              </a:rPr>
              <a:t>warranted</a:t>
            </a:r>
            <a:r>
              <a:rPr lang="en-US" sz="1800" b="0" i="0" u="none" strike="noStrike" kern="1200" spc="0" baseline="0">
                <a:ln>
                  <a:noFill/>
                </a:ln>
                <a:solidFill>
                  <a:srgbClr val="000000"/>
                </a:solidFill>
                <a:latin typeface="Calibri" pitchFamily="34"/>
                <a:ea typeface="ＭＳ ゴシック" pitchFamily="49"/>
                <a:cs typeface="Arial Unicode MS" pitchFamily="2"/>
              </a:rPr>
              <a:t> growth rate)</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	disequilibrium and </a:t>
            </a:r>
            <a:r>
              <a:rPr lang="en-US" sz="1800" b="0" i="0" u="sng" strike="noStrike" kern="1200" spc="0" baseline="0">
                <a:ln>
                  <a:noFill/>
                </a:ln>
                <a:solidFill>
                  <a:srgbClr val="000000"/>
                </a:solidFill>
                <a:uFillTx/>
                <a:latin typeface="Calibri" pitchFamily="34"/>
                <a:ea typeface="ＭＳ ゴシック" pitchFamily="49"/>
                <a:cs typeface="Arial Unicode MS" pitchFamily="2"/>
              </a:rPr>
              <a:t>unemployment?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ゴシック" pitchFamily="49"/>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ゴシック" pitchFamily="49"/>
                <a:cs typeface="Arial Unicode MS" pitchFamily="2"/>
              </a:rPr>
              <a:t>b</a:t>
            </a:r>
            <a:r>
              <a:rPr lang="en-US" sz="1800" b="0" i="0" u="none" strike="noStrike" kern="1200" spc="0" baseline="0">
                <a:ln>
                  <a:noFill/>
                </a:ln>
                <a:solidFill>
                  <a:srgbClr val="000000"/>
                </a:solidFill>
                <a:latin typeface="Calibri" pitchFamily="34"/>
                <a:ea typeface="ＭＳ ゴシック" pitchFamily="49"/>
                <a:cs typeface="Arial Unicode MS" pitchFamily="2"/>
              </a:rPr>
              <a:t>. if decisions on production &gt; feasible production with the existing stock of capital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	v</a:t>
            </a:r>
            <a:r>
              <a:rPr lang="en-US" sz="1800" b="0" i="0" u="none" strike="noStrike" kern="1200" spc="0" baseline="30000">
                <a:ln>
                  <a:noFill/>
                </a:ln>
                <a:solidFill>
                  <a:srgbClr val="000000"/>
                </a:solidFill>
                <a:latin typeface="Calibri" pitchFamily="34"/>
                <a:ea typeface="ＭＳ ゴシック" pitchFamily="49"/>
                <a:cs typeface="Arial Unicode MS" pitchFamily="2"/>
              </a:rPr>
              <a:t>ef</a:t>
            </a:r>
            <a:r>
              <a:rPr lang="en-US" sz="1800" b="0" i="0" u="none" strike="noStrike" kern="1200" spc="0" baseline="0">
                <a:ln>
                  <a:noFill/>
                </a:ln>
                <a:solidFill>
                  <a:srgbClr val="000000"/>
                </a:solidFill>
                <a:latin typeface="Calibri" pitchFamily="34"/>
                <a:ea typeface="ＭＳ ゴシック" pitchFamily="49"/>
                <a:cs typeface="Arial Unicode MS" pitchFamily="2"/>
              </a:rPr>
              <a:t> &lt; v (increase of the efficiency of the capital)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	disequilibrium and </a:t>
            </a:r>
            <a:r>
              <a:rPr lang="en-US" sz="1800" b="0" i="0" u="sng" strike="noStrike" kern="1200" spc="0" baseline="0">
                <a:ln>
                  <a:noFill/>
                </a:ln>
                <a:solidFill>
                  <a:srgbClr val="000000"/>
                </a:solidFill>
                <a:uFillTx/>
                <a:latin typeface="Calibri" pitchFamily="34"/>
                <a:ea typeface="ＭＳ ゴシック" pitchFamily="49"/>
                <a:cs typeface="Arial Unicode MS" pitchFamily="2"/>
              </a:rPr>
              <a:t>inflation?</a:t>
            </a:r>
          </a:p>
        </p:txBody>
      </p:sp>
      <p:pic>
        <p:nvPicPr>
          <p:cNvPr id="4" name="Picture 3">
            <a:extLst>
              <a:ext uri="{FF2B5EF4-FFF2-40B4-BE49-F238E27FC236}">
                <a16:creationId xmlns:a16="http://schemas.microsoft.com/office/drawing/2014/main" id="{4B94EF65-F6DA-4D44-BC1E-3FF422BDEC0D}"/>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5">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6C5DF4-D1EE-4B1C-8E67-2A656A3F1E32}"/>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
        <p:nvSpPr>
          <p:cNvPr id="3" name="Text Box 2">
            <a:extLst>
              <a:ext uri="{FF2B5EF4-FFF2-40B4-BE49-F238E27FC236}">
                <a16:creationId xmlns:a16="http://schemas.microsoft.com/office/drawing/2014/main" id="{99AC498B-0B4D-458E-8C62-F7C526005EC2}"/>
              </a:ext>
            </a:extLst>
          </p:cNvPr>
          <p:cNvSpPr txBox="1"/>
          <p:nvPr/>
        </p:nvSpPr>
        <p:spPr>
          <a:xfrm>
            <a:off x="287280" y="1359000"/>
            <a:ext cx="8577360" cy="484812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600" b="1" i="0" u="none" strike="noStrike" kern="1200" spc="0" baseline="0">
                <a:ln>
                  <a:noFill/>
                </a:ln>
                <a:solidFill>
                  <a:srgbClr val="0070C0"/>
                </a:solidFill>
                <a:latin typeface="Calibri" pitchFamily="34"/>
                <a:ea typeface="ＭＳ Ｐゴシック" pitchFamily="34"/>
                <a:cs typeface="Arial Unicode MS" pitchFamily="2"/>
              </a:rPr>
              <a:t>Therefore, some problems of interpretation:</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1" i="0" u="none" strike="noStrike" kern="1200" spc="0" baseline="0">
              <a:ln>
                <a:noFill/>
              </a:ln>
              <a:solidFill>
                <a:srgbClr val="0070C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Does the H-D model represent historical processes?</a:t>
            </a:r>
            <a:br>
              <a:rPr lang="en-US" sz="2400" b="0" i="0" u="none" strike="noStrike" kern="1200" spc="0" baseline="0">
                <a:ln>
                  <a:noFill/>
                </a:ln>
                <a:solidFill>
                  <a:srgbClr val="000000"/>
                </a:solidFill>
                <a:latin typeface="Calibri" pitchFamily="34"/>
                <a:ea typeface="ＭＳ Ｐゴシック" pitchFamily="34"/>
                <a:cs typeface="Arial Unicode MS" pitchFamily="2"/>
              </a:rPr>
            </a:br>
            <a:endParaRPr lang="en-US" sz="24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Does the H-D model represent the scope of possible choices in economic policy?</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Is equilibrium an advantage or a a disadvantage in this model?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3CBA3002-A63A-40AF-95F4-E24CBD91C6FE}"/>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B95C22F7-5422-44FA-90BD-324CCB8368B6}" type="slidenum">
              <a:t>18</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7508B987-25C8-4215-93DE-E96469827381}"/>
              </a:ext>
            </a:extLst>
          </p:cNvPr>
          <p:cNvSpPr txBox="1"/>
          <p:nvPr/>
        </p:nvSpPr>
        <p:spPr>
          <a:xfrm>
            <a:off x="152280" y="1246320"/>
            <a:ext cx="5433840" cy="524340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70C0"/>
                </a:solidFill>
                <a:latin typeface="Calibri" pitchFamily="34"/>
                <a:ea typeface="ＭＳ ゴシック" pitchFamily="49"/>
                <a:cs typeface="Arial Unicode MS" pitchFamily="2"/>
              </a:rPr>
              <a:t>The critical interpretation by R. Solow:</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“a </a:t>
            </a:r>
            <a:r>
              <a:rPr lang="en-US" sz="1800" b="0" i="0" u="sng" strike="noStrike" kern="1200" spc="0" baseline="0">
                <a:ln>
                  <a:noFill/>
                </a:ln>
                <a:solidFill>
                  <a:srgbClr val="000000"/>
                </a:solidFill>
                <a:uFillTx/>
                <a:latin typeface="Calibri" pitchFamily="34"/>
                <a:ea typeface="ＭＳ ゴシック" pitchFamily="49"/>
                <a:cs typeface="Arial Unicode MS" pitchFamily="2"/>
              </a:rPr>
              <a:t>certain discomfort </a:t>
            </a:r>
            <a:r>
              <a:rPr lang="en-US" sz="1800" b="0" i="0" u="none" strike="noStrike" kern="1200" spc="0" baseline="0">
                <a:ln>
                  <a:noFill/>
                </a:ln>
                <a:solidFill>
                  <a:srgbClr val="000000"/>
                </a:solidFill>
                <a:latin typeface="Calibri" pitchFamily="34"/>
                <a:ea typeface="ＭＳ ゴシック" pitchFamily="49"/>
                <a:cs typeface="Arial Unicode MS" pitchFamily="2"/>
              </a:rPr>
              <a:t>that I felt with their work. (…) Harrod and Domar seemed to be answering a straightforward question: when is an economy capable of steady growth at a constant level? They arrived by noticeable routes, at a classical simple answer: the </a:t>
            </a:r>
            <a:r>
              <a:rPr lang="en-US" sz="1800" b="0" i="0" u="sng" strike="noStrike" kern="1200" spc="0" baseline="0">
                <a:ln>
                  <a:noFill/>
                </a:ln>
                <a:solidFill>
                  <a:srgbClr val="000000"/>
                </a:solidFill>
                <a:uFillTx/>
                <a:latin typeface="Calibri" pitchFamily="34"/>
                <a:ea typeface="ＭＳ ゴシック" pitchFamily="49"/>
                <a:cs typeface="Arial Unicode MS" pitchFamily="2"/>
              </a:rPr>
              <a:t>national saving rate </a:t>
            </a:r>
            <a:r>
              <a:rPr lang="en-US" sz="1800" b="0" i="0" u="none" strike="noStrike" kern="1200" spc="0" baseline="0">
                <a:ln>
                  <a:noFill/>
                </a:ln>
                <a:solidFill>
                  <a:srgbClr val="000000"/>
                </a:solidFill>
                <a:latin typeface="Calibri" pitchFamily="34"/>
                <a:ea typeface="ＭＳ ゴシック" pitchFamily="49"/>
                <a:cs typeface="Arial Unicode MS" pitchFamily="2"/>
              </a:rPr>
              <a:t>(the fraction of income saved) has to be equal to the product of the </a:t>
            </a:r>
            <a:r>
              <a:rPr lang="en-US" sz="1800" b="0" i="0" u="sng" strike="noStrike" kern="1200" spc="0" baseline="0">
                <a:ln>
                  <a:noFill/>
                </a:ln>
                <a:solidFill>
                  <a:srgbClr val="000000"/>
                </a:solidFill>
                <a:uFillTx/>
                <a:latin typeface="Calibri" pitchFamily="34"/>
                <a:ea typeface="ＭＳ ゴシック" pitchFamily="49"/>
                <a:cs typeface="Arial Unicode MS" pitchFamily="2"/>
              </a:rPr>
              <a:t>capital output ratio </a:t>
            </a:r>
            <a:r>
              <a:rPr lang="en-US" sz="1800" b="0" i="0" u="none" strike="noStrike" kern="1200" spc="0" baseline="0">
                <a:ln>
                  <a:noFill/>
                </a:ln>
                <a:solidFill>
                  <a:srgbClr val="000000"/>
                </a:solidFill>
                <a:latin typeface="Calibri" pitchFamily="34"/>
                <a:ea typeface="ＭＳ ゴシック" pitchFamily="49"/>
                <a:cs typeface="Arial Unicode MS" pitchFamily="2"/>
              </a:rPr>
              <a:t>and the </a:t>
            </a:r>
            <a:r>
              <a:rPr lang="en-US" sz="1800" b="0" i="0" u="sng" strike="noStrike" kern="1200" spc="0" baseline="0">
                <a:ln>
                  <a:noFill/>
                </a:ln>
                <a:solidFill>
                  <a:srgbClr val="000000"/>
                </a:solidFill>
                <a:uFillTx/>
                <a:latin typeface="Calibri" pitchFamily="34"/>
                <a:ea typeface="ＭＳ ゴシック" pitchFamily="49"/>
                <a:cs typeface="Arial Unicode MS" pitchFamily="2"/>
              </a:rPr>
              <a:t>rate of growth of the (effective) labor </a:t>
            </a:r>
            <a:r>
              <a:rPr lang="en-US" sz="1800" b="0" i="0" u="none" strike="noStrike" kern="1200" spc="0" baseline="0">
                <a:ln>
                  <a:noFill/>
                </a:ln>
                <a:solidFill>
                  <a:srgbClr val="000000"/>
                </a:solidFill>
                <a:latin typeface="Calibri" pitchFamily="34"/>
                <a:ea typeface="ＭＳ ゴシック" pitchFamily="49"/>
                <a:cs typeface="Arial Unicode MS" pitchFamily="2"/>
              </a:rPr>
              <a:t>force. Then and only then could the economy keep its stock of plant and equipment in balance with its supply of labor, so that steady growth could go on without the appearance of labor shortage on one side or labor surplus and growing unemployment on the other side. </a:t>
            </a:r>
            <a:r>
              <a:rPr lang="en-US" sz="1800" b="1" i="0" u="none" strike="noStrike" kern="1200" spc="0" baseline="0">
                <a:ln>
                  <a:noFill/>
                </a:ln>
                <a:solidFill>
                  <a:srgbClr val="000000"/>
                </a:solidFill>
                <a:latin typeface="Calibri" pitchFamily="34"/>
                <a:ea typeface="ＭＳ ゴシック" pitchFamily="49"/>
                <a:cs typeface="Arial Unicode MS" pitchFamily="2"/>
              </a:rPr>
              <a:t>They were right about that general conclusion</a:t>
            </a:r>
            <a:r>
              <a:rPr lang="en-US" sz="1800" b="0" i="0" u="none" strike="noStrike" kern="1200" spc="0" baseline="0">
                <a:ln>
                  <a:noFill/>
                </a:ln>
                <a:solidFill>
                  <a:srgbClr val="000000"/>
                </a:solidFill>
                <a:latin typeface="Calibri" pitchFamily="34"/>
                <a:ea typeface="ＭＳ ゴシック" pitchFamily="49"/>
                <a:cs typeface="Arial Unicode MS" pitchFamily="2"/>
              </a:rPr>
              <a:t>.”</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0000"/>
                </a:solidFill>
                <a:latin typeface="Calibri" pitchFamily="34"/>
                <a:ea typeface="ＭＳ ゴシック" pitchFamily="49"/>
                <a:cs typeface="Arial Unicode MS" pitchFamily="2"/>
              </a:rPr>
              <a:t>But…</a:t>
            </a:r>
          </a:p>
        </p:txBody>
      </p:sp>
      <p:pic>
        <p:nvPicPr>
          <p:cNvPr id="4" name="Picture 3">
            <a:extLst>
              <a:ext uri="{FF2B5EF4-FFF2-40B4-BE49-F238E27FC236}">
                <a16:creationId xmlns:a16="http://schemas.microsoft.com/office/drawing/2014/main" id="{56BCA96E-86C0-4BC2-99E7-3FFC8B189739}"/>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
        <p:nvSpPr>
          <p:cNvPr id="5" name="Rectangle 4">
            <a:extLst>
              <a:ext uri="{FF2B5EF4-FFF2-40B4-BE49-F238E27FC236}">
                <a16:creationId xmlns:a16="http://schemas.microsoft.com/office/drawing/2014/main" id="{C30B6884-9834-4FD3-A6A4-40AB2C27DDAE}"/>
              </a:ext>
            </a:extLst>
          </p:cNvPr>
          <p:cNvSpPr/>
          <p:nvPr/>
        </p:nvSpPr>
        <p:spPr>
          <a:xfrm>
            <a:off x="0" y="0"/>
            <a:ext cx="304920" cy="304920"/>
          </a:xfrm>
          <a:prstGeom prst="rect">
            <a:avLst/>
          </a:prstGeom>
          <a:no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pic>
        <p:nvPicPr>
          <p:cNvPr id="6" name="Picture 5">
            <a:extLst>
              <a:ext uri="{FF2B5EF4-FFF2-40B4-BE49-F238E27FC236}">
                <a16:creationId xmlns:a16="http://schemas.microsoft.com/office/drawing/2014/main" id="{12CFB671-A91D-4A53-AD14-A1E12376BB97}"/>
              </a:ext>
            </a:extLst>
          </p:cNvPr>
          <p:cNvPicPr>
            <a:picLocks noChangeAspect="1"/>
          </p:cNvPicPr>
          <p:nvPr/>
        </p:nvPicPr>
        <p:blipFill>
          <a:blip r:embed="rId4"/>
          <a:srcRect/>
          <a:stretch>
            <a:fillRect/>
          </a:stretch>
        </p:blipFill>
        <p:spPr>
          <a:xfrm>
            <a:off x="5586480" y="1384200"/>
            <a:ext cx="3416400" cy="371304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7">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E7E61D5-4265-4116-8121-BD1A84A2A6AE}"/>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1397CEE2-62A7-41E5-B697-B3B7F44C66F9}" type="slidenum">
              <a:t>19</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7EBFC969-5780-41B1-9D9C-B92036268C60}"/>
              </a:ext>
            </a:extLst>
          </p:cNvPr>
          <p:cNvSpPr txBox="1"/>
          <p:nvPr/>
        </p:nvSpPr>
        <p:spPr>
          <a:xfrm>
            <a:off x="177840" y="1225440"/>
            <a:ext cx="8597880" cy="561240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70C0"/>
                </a:solidFill>
                <a:latin typeface="Calibri" pitchFamily="34"/>
                <a:ea typeface="ＭＳ Ｐゴシック" pitchFamily="34"/>
                <a:cs typeface="Arial Unicode MS" pitchFamily="2"/>
              </a:rPr>
              <a:t>Solow's criticisms to the hypotheses of H-D model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kern="1200" spc="0" baseline="0">
                <a:ln>
                  <a:noFill/>
                </a:ln>
                <a:solidFill>
                  <a:srgbClr val="000000"/>
                </a:solidFill>
                <a:latin typeface="Calibri" pitchFamily="34"/>
                <a:ea typeface="ＭＳ Ｐゴシック" pitchFamily="34"/>
                <a:cs typeface="Arial Unicode MS" pitchFamily="2"/>
              </a:rPr>
              <a:t>The savings rate (</a:t>
            </a:r>
            <a:r>
              <a:rPr lang="en-US" sz="2000" b="0" i="1" u="none" strike="noStrike" kern="1200" spc="0" baseline="0">
                <a:ln>
                  <a:noFill/>
                </a:ln>
                <a:solidFill>
                  <a:srgbClr val="000000"/>
                </a:solidFill>
                <a:latin typeface="Calibri" pitchFamily="34"/>
                <a:ea typeface="ＭＳ Ｐゴシック" pitchFamily="34"/>
                <a:cs typeface="Arial Unicode MS" pitchFamily="2"/>
              </a:rPr>
              <a:t>preferences</a:t>
            </a:r>
            <a:r>
              <a:rPr lang="en-US" sz="2000" b="0" i="0" u="none" strike="noStrike" kern="1200" spc="0" baseline="0">
                <a:ln>
                  <a:noFill/>
                </a:ln>
                <a:solidFill>
                  <a:srgbClr val="000000"/>
                </a:solidFill>
                <a:latin typeface="Calibri" pitchFamily="34"/>
                <a:ea typeface="ＭＳ Ｐゴシック" pitchFamily="34"/>
                <a:cs typeface="Arial Unicode MS" pitchFamily="2"/>
              </a:rPr>
              <a:t>), the growth rate of labour supply (</a:t>
            </a:r>
            <a:r>
              <a:rPr lang="en-US" sz="2000" b="0" i="1" u="none" strike="noStrike" kern="1200" spc="0" baseline="0">
                <a:ln>
                  <a:noFill/>
                </a:ln>
                <a:solidFill>
                  <a:srgbClr val="000000"/>
                </a:solidFill>
                <a:latin typeface="Calibri" pitchFamily="34"/>
                <a:ea typeface="ＭＳ Ｐゴシック" pitchFamily="34"/>
                <a:cs typeface="Arial Unicode MS" pitchFamily="2"/>
              </a:rPr>
              <a:t>demographic and sociological</a:t>
            </a:r>
            <a:r>
              <a:rPr lang="en-US" sz="2000" b="0" i="0" u="none" strike="noStrike" kern="1200" spc="0" baseline="0">
                <a:ln>
                  <a:noFill/>
                </a:ln>
                <a:solidFill>
                  <a:srgbClr val="000000"/>
                </a:solidFill>
                <a:latin typeface="Calibri" pitchFamily="34"/>
                <a:ea typeface="ＭＳ Ｐゴシック" pitchFamily="34"/>
                <a:cs typeface="Arial Unicode MS" pitchFamily="2"/>
              </a:rPr>
              <a:t>) and the capital-output ratio (</a:t>
            </a:r>
            <a:r>
              <a:rPr lang="en-US" sz="2000" b="0" i="1" u="none" strike="noStrike" kern="1200" spc="0" baseline="0">
                <a:ln>
                  <a:noFill/>
                </a:ln>
                <a:solidFill>
                  <a:srgbClr val="000000"/>
                </a:solidFill>
                <a:latin typeface="Calibri" pitchFamily="34"/>
                <a:ea typeface="ＭＳ Ｐゴシック" pitchFamily="34"/>
                <a:cs typeface="Arial Unicode MS" pitchFamily="2"/>
              </a:rPr>
              <a:t>technology</a:t>
            </a:r>
            <a:r>
              <a:rPr lang="en-US" sz="2000" b="0" i="0" u="none" strike="noStrike" kern="1200" spc="0" baseline="0">
                <a:ln>
                  <a:noFill/>
                </a:ln>
                <a:solidFill>
                  <a:srgbClr val="000000"/>
                </a:solidFill>
                <a:latin typeface="Calibri" pitchFamily="34"/>
                <a:ea typeface="ＭＳ Ｐゴシック" pitchFamily="34"/>
                <a:cs typeface="Arial Unicode MS" pitchFamily="2"/>
              </a:rPr>
              <a:t>) are constants, “facts of nature”?</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kern="1200" spc="0" baseline="0">
                <a:ln>
                  <a:noFill/>
                </a:ln>
                <a:solidFill>
                  <a:srgbClr val="000000"/>
                </a:solidFill>
                <a:latin typeface="Calibri" pitchFamily="34"/>
                <a:ea typeface="ＭＳ Ｐゴシック" pitchFamily="34"/>
                <a:cs typeface="Arial Unicode MS" pitchFamily="2"/>
              </a:rPr>
              <a:t>They are independent. They may change but independently: they are not related to each other. </a:t>
            </a:r>
            <a:r>
              <a:rPr lang="en-US" sz="2000" b="1" i="0" u="none" strike="noStrike" kern="1200" spc="0" baseline="0">
                <a:ln>
                  <a:noFill/>
                </a:ln>
                <a:solidFill>
                  <a:srgbClr val="C00000"/>
                </a:solidFill>
                <a:latin typeface="Calibri" pitchFamily="34"/>
                <a:ea typeface="ＭＳ Ｐゴシック" pitchFamily="34"/>
                <a:cs typeface="Arial Unicode MS" pitchFamily="2"/>
              </a:rPr>
              <a:t>“In that case (…) </a:t>
            </a:r>
            <a:r>
              <a:rPr lang="en-US" sz="2000" b="1" i="0" u="sng" strike="noStrike" kern="1200" spc="0" baseline="0">
                <a:ln>
                  <a:noFill/>
                </a:ln>
                <a:solidFill>
                  <a:srgbClr val="C00000"/>
                </a:solidFill>
                <a:uFillTx/>
                <a:latin typeface="Calibri" pitchFamily="34"/>
                <a:ea typeface="ＭＳ Ｐゴシック" pitchFamily="34"/>
                <a:cs typeface="Arial Unicode MS" pitchFamily="2"/>
              </a:rPr>
              <a:t>the possibility of steady growth would be a miraculous stroke of luck</a:t>
            </a:r>
            <a:r>
              <a:rPr lang="en-US" sz="2000" b="1" i="0" u="none" strike="noStrike" kern="1200" spc="0" baseline="0">
                <a:ln>
                  <a:noFill/>
                </a:ln>
                <a:solidFill>
                  <a:srgbClr val="C00000"/>
                </a:solidFill>
                <a:latin typeface="Calibri" pitchFamily="34"/>
                <a:ea typeface="ＭＳ Ｐゴシック" pitchFamily="34"/>
                <a:cs typeface="Arial Unicode MS" pitchFamily="2"/>
              </a:rPr>
              <a:t>” </a:t>
            </a:r>
            <a:r>
              <a:rPr lang="en-US" sz="2000" b="0" i="0" u="none" strike="noStrike" kern="1200" spc="0" baseline="0">
                <a:ln>
                  <a:noFill/>
                </a:ln>
                <a:solidFill>
                  <a:srgbClr val="000000"/>
                </a:solidFill>
                <a:latin typeface="Calibri" pitchFamily="34"/>
                <a:ea typeface="ＭＳ Ｐゴシック" pitchFamily="34"/>
                <a:cs typeface="Arial Unicode MS" pitchFamily="2"/>
              </a:rPr>
              <a:t>(Solow)</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70C0"/>
                </a:solidFill>
                <a:latin typeface="Calibri" pitchFamily="34"/>
                <a:ea typeface="ＭＳ Ｐゴシック" pitchFamily="34"/>
                <a:cs typeface="Arial Unicode MS" pitchFamily="2"/>
              </a:rPr>
              <a:t>critique of the interpretation</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kern="1200" spc="0" baseline="0">
                <a:ln>
                  <a:noFill/>
                </a:ln>
                <a:solidFill>
                  <a:srgbClr val="000000"/>
                </a:solidFill>
                <a:latin typeface="Calibri" pitchFamily="34"/>
                <a:ea typeface="ＭＳ Ｐゴシック" pitchFamily="34"/>
                <a:cs typeface="Arial Unicode MS" pitchFamily="2"/>
              </a:rPr>
              <a:t>doubling the saving rate originates the doubling of the GDP growth rate?</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kern="1200" spc="0" baseline="0">
                <a:ln>
                  <a:noFill/>
                </a:ln>
                <a:solidFill>
                  <a:srgbClr val="000000"/>
                </a:solidFill>
                <a:latin typeface="Calibri" pitchFamily="34"/>
                <a:ea typeface="ＭＳ Ｐゴシック" pitchFamily="34"/>
                <a:cs typeface="Arial Unicode MS" pitchFamily="2"/>
              </a:rPr>
              <a:t>No. “doubling the </a:t>
            </a:r>
            <a:r>
              <a:rPr lang="en-US" sz="2000" b="0" i="1" u="none" strike="noStrike" kern="1200" spc="0" baseline="0">
                <a:ln>
                  <a:noFill/>
                </a:ln>
                <a:solidFill>
                  <a:srgbClr val="000000"/>
                </a:solidFill>
                <a:latin typeface="Calibri" pitchFamily="34"/>
                <a:ea typeface="ＭＳ Ｐゴシック" pitchFamily="34"/>
                <a:cs typeface="Arial Unicode MS" pitchFamily="2"/>
              </a:rPr>
              <a:t>ex ante </a:t>
            </a:r>
            <a:r>
              <a:rPr lang="en-US" sz="2000" b="0" i="0" u="none" strike="noStrike" kern="1200" spc="0" baseline="0">
                <a:ln>
                  <a:noFill/>
                </a:ln>
                <a:solidFill>
                  <a:srgbClr val="000000"/>
                </a:solidFill>
                <a:latin typeface="Calibri" pitchFamily="34"/>
                <a:ea typeface="ＭＳ Ｐゴシック" pitchFamily="34"/>
                <a:cs typeface="Arial Unicode MS" pitchFamily="2"/>
              </a:rPr>
              <a:t>saving rate would </a:t>
            </a:r>
            <a:r>
              <a:rPr lang="en-US" sz="2000" b="1" i="0" u="none" strike="noStrike" kern="1200" spc="0" baseline="0">
                <a:ln>
                  <a:noFill/>
                </a:ln>
                <a:solidFill>
                  <a:srgbClr val="000000"/>
                </a:solidFill>
                <a:latin typeface="Calibri" pitchFamily="34"/>
                <a:ea typeface="ＭＳ Ｐゴシック" pitchFamily="34"/>
                <a:cs typeface="Arial Unicode MS" pitchFamily="2"/>
              </a:rPr>
              <a:t>not</a:t>
            </a:r>
            <a:r>
              <a:rPr lang="en-US" sz="2000" b="0" i="0" u="none" strike="noStrike" kern="1200" spc="0" baseline="0">
                <a:ln>
                  <a:noFill/>
                </a:ln>
                <a:solidFill>
                  <a:srgbClr val="000000"/>
                </a:solidFill>
                <a:latin typeface="Calibri" pitchFamily="34"/>
                <a:ea typeface="ＭＳ Ｐゴシック" pitchFamily="34"/>
                <a:cs typeface="Arial Unicode MS" pitchFamily="2"/>
              </a:rPr>
              <a:t> double the </a:t>
            </a:r>
            <a:r>
              <a:rPr lang="en-US" sz="2000" b="0" i="1" u="none" strike="noStrike" kern="1200" spc="0" baseline="0">
                <a:ln>
                  <a:noFill/>
                </a:ln>
                <a:solidFill>
                  <a:srgbClr val="000000"/>
                </a:solidFill>
                <a:latin typeface="Calibri" pitchFamily="34"/>
                <a:ea typeface="ＭＳ Ｐゴシック" pitchFamily="34"/>
                <a:cs typeface="Arial Unicode MS" pitchFamily="2"/>
              </a:rPr>
              <a:t>ex post </a:t>
            </a:r>
            <a:r>
              <a:rPr lang="en-US" sz="2000" b="0" i="0" u="none" strike="noStrike" kern="1200" spc="0" baseline="0">
                <a:ln>
                  <a:noFill/>
                </a:ln>
                <a:solidFill>
                  <a:srgbClr val="000000"/>
                </a:solidFill>
                <a:latin typeface="Calibri" pitchFamily="34"/>
                <a:ea typeface="ＭＳ Ｐゴシック" pitchFamily="34"/>
                <a:cs typeface="Arial Unicode MS" pitchFamily="2"/>
              </a:rPr>
              <a:t>saving rate unless something were taking care of the </a:t>
            </a:r>
            <a:r>
              <a:rPr lang="en-US" sz="2000" b="0" i="1" u="none" strike="noStrike" kern="1200" spc="0" baseline="0">
                <a:ln>
                  <a:noFill/>
                </a:ln>
                <a:solidFill>
                  <a:srgbClr val="000000"/>
                </a:solidFill>
                <a:latin typeface="Calibri" pitchFamily="34"/>
                <a:ea typeface="ＭＳ Ｐゴシック" pitchFamily="34"/>
                <a:cs typeface="Arial Unicode MS" pitchFamily="2"/>
              </a:rPr>
              <a:t>ex ante </a:t>
            </a:r>
            <a:r>
              <a:rPr lang="en-US" sz="2000" b="0" i="0" u="none" strike="noStrike" kern="1200" spc="0" baseline="0">
                <a:ln>
                  <a:noFill/>
                </a:ln>
                <a:solidFill>
                  <a:srgbClr val="000000"/>
                </a:solidFill>
                <a:latin typeface="Calibri" pitchFamily="34"/>
                <a:ea typeface="ＭＳ Ｐゴシック" pitchFamily="34"/>
                <a:cs typeface="Arial Unicode MS" pitchFamily="2"/>
              </a:rPr>
              <a:t>investment rate at the same time”.</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b="0" i="0" u="none" strike="noStrike" kern="1200" spc="0" baseline="0">
              <a:ln>
                <a:noFill/>
              </a:ln>
              <a:solidFill>
                <a:srgbClr val="000000"/>
              </a:solidFill>
              <a:latin typeface="Calibri" pitchFamily="34"/>
              <a:ea typeface="ＭＳ Ｐゴシック" pitchFamily="34"/>
              <a:cs typeface="Arial Unicode MS" pitchFamily="2"/>
            </a:endParaRPr>
          </a:p>
        </p:txBody>
      </p:sp>
      <p:pic>
        <p:nvPicPr>
          <p:cNvPr id="4" name="Picture 3">
            <a:extLst>
              <a:ext uri="{FF2B5EF4-FFF2-40B4-BE49-F238E27FC236}">
                <a16:creationId xmlns:a16="http://schemas.microsoft.com/office/drawing/2014/main" id="{E2FA8D10-54D3-4597-A63A-D6228AD15FD1}"/>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EBF89A59-F5ED-4620-8A41-8006B7610588}"/>
              </a:ext>
            </a:extLst>
          </p:cNvPr>
          <p:cNvSpPr txBox="1"/>
          <p:nvPr/>
        </p:nvSpPr>
        <p:spPr>
          <a:xfrm>
            <a:off x="196920" y="1646280"/>
            <a:ext cx="8432640" cy="4598280"/>
          </a:xfrm>
          <a:prstGeom prst="rect">
            <a:avLst/>
          </a:prstGeom>
          <a:gradFill>
            <a:gsLst>
              <a:gs pos="0">
                <a:srgbClr val="F5FFE6"/>
              </a:gs>
              <a:gs pos="100000">
                <a:srgbClr val="DAFDA7"/>
              </a:gs>
            </a:gsLst>
            <a:lin ang="5400000"/>
          </a:gradFill>
          <a:ln w="9360" cap="sq">
            <a:solidFill>
              <a:srgbClr val="98B954"/>
            </a:solidFill>
            <a:prstDash val="solid"/>
            <a:miter/>
          </a:ln>
          <a:effectLst>
            <a:outerShdw dist="20160" dir="5400000" algn="tl">
              <a:srgbClr val="808080">
                <a:alpha val="38000"/>
              </a:srgbClr>
            </a:outerShdw>
          </a:effectLst>
        </p:spPr>
        <p:txBody>
          <a:bodyPr vert="horz" wrap="square" lIns="90000" tIns="46800" rIns="90000" bIns="46800" anchor="t" anchorCtr="0" compatLnSpc="0">
            <a:spAutoFit/>
          </a:bodyPr>
          <a:lstStyle/>
          <a:p>
            <a:pPr marL="0" marR="0" lvl="0" indent="0" algn="l" rtl="0" hangingPunct="1">
              <a:lnSpc>
                <a:spcPct val="6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1" i="0" u="none" strike="noStrike" kern="1200" spc="0" baseline="0">
                <a:ln>
                  <a:noFill/>
                </a:ln>
                <a:solidFill>
                  <a:srgbClr val="000000"/>
                </a:solidFill>
                <a:latin typeface="Calibri" pitchFamily="34"/>
                <a:ea typeface="ＭＳ Ｐゴシック" pitchFamily="34"/>
                <a:cs typeface="Arial Unicode MS" pitchFamily="2"/>
              </a:rPr>
              <a:t>Theoretical Lecture 6</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2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0000"/>
                </a:solidFill>
                <a:latin typeface="Calibri" pitchFamily="34"/>
                <a:ea typeface="ＭＳ Ｐゴシック" pitchFamily="34"/>
                <a:cs typeface="Arial Unicode MS" pitchFamily="2"/>
              </a:rPr>
              <a:t>Harrod-Domar model. The criticism by Solow</a:t>
            </a:r>
          </a:p>
          <a:p>
            <a:pPr marL="0" marR="0" lvl="0" indent="0" algn="l" rtl="0" hangingPunct="1">
              <a:lnSpc>
                <a:spcPct val="12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20000"/>
              </a:lnSpc>
              <a:spcBef>
                <a:spcPts val="0"/>
              </a:spcBef>
              <a:spcAft>
                <a:spcPts val="0"/>
              </a:spcAft>
              <a:buClr>
                <a:srgbClr val="000000"/>
              </a:buClr>
              <a:buSzPct val="100000"/>
              <a:buFont typeface="Arial" pitchFamily="34"/>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the hypotheses of the Harrod-Domar (H-D) model;</a:t>
            </a:r>
          </a:p>
          <a:p>
            <a:pPr marL="0" marR="0" lvl="0" indent="0" algn="l" rtl="0" hangingPunct="1">
              <a:lnSpc>
                <a:spcPct val="120000"/>
              </a:lnSpc>
              <a:spcBef>
                <a:spcPts val="0"/>
              </a:spcBef>
              <a:spcAft>
                <a:spcPts val="0"/>
              </a:spcAft>
              <a:buClr>
                <a:srgbClr val="000000"/>
              </a:buClr>
              <a:buSzPct val="100000"/>
              <a:buFont typeface="Arial" pitchFamily="34"/>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the H-D model: definition, behaviour and reduced-form equation;</a:t>
            </a:r>
          </a:p>
          <a:p>
            <a:pPr marL="0" marR="0" lvl="0" indent="0" algn="l" rtl="0" hangingPunct="1">
              <a:lnSpc>
                <a:spcPct val="120000"/>
              </a:lnSpc>
              <a:spcBef>
                <a:spcPts val="0"/>
              </a:spcBef>
              <a:spcAft>
                <a:spcPts val="0"/>
              </a:spcAft>
              <a:buClr>
                <a:srgbClr val="000000"/>
              </a:buClr>
              <a:buSzPct val="100000"/>
              <a:buFont typeface="Arial" pitchFamily="34"/>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criticisms of the hypotheses and unstable equilibrium of the H-D model;</a:t>
            </a:r>
          </a:p>
          <a:p>
            <a:pPr marL="0" marR="0" lvl="0" indent="0" algn="l" rtl="0" hangingPunct="1">
              <a:lnSpc>
                <a:spcPct val="120000"/>
              </a:lnSpc>
              <a:spcBef>
                <a:spcPts val="0"/>
              </a:spcBef>
              <a:spcAft>
                <a:spcPts val="0"/>
              </a:spcAft>
              <a:buClr>
                <a:srgbClr val="000000"/>
              </a:buClr>
              <a:buSzPct val="100000"/>
              <a:buFont typeface="Arial" pitchFamily="34"/>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reactions and solutions by R. Solow.</a:t>
            </a:r>
          </a:p>
          <a:p>
            <a:pPr marL="0" marR="0" lvl="0" indent="0" algn="l" rtl="0" hangingPunct="1">
              <a:lnSpc>
                <a:spcPct val="12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7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1" i="0" u="none" strike="noStrike" kern="1200" spc="0" baseline="0">
                <a:ln>
                  <a:noFill/>
                </a:ln>
                <a:solidFill>
                  <a:srgbClr val="000000"/>
                </a:solidFill>
                <a:latin typeface="Calibri" pitchFamily="34"/>
                <a:ea typeface="ＭＳ Ｐゴシック" pitchFamily="34"/>
                <a:cs typeface="Arial Unicode MS" pitchFamily="2"/>
              </a:rPr>
              <a:t>Reading:</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PT" sz="1800" b="0" i="0" u="none" strike="noStrike" kern="1200" spc="0" baseline="0">
                <a:ln>
                  <a:noFill/>
                </a:ln>
                <a:solidFill>
                  <a:srgbClr val="000000"/>
                </a:solidFill>
                <a:latin typeface="Calibri" pitchFamily="34"/>
                <a:ea typeface="ＭＳ Ｐゴシック" pitchFamily="34"/>
                <a:cs typeface="Arial Unicode MS" pitchFamily="2"/>
              </a:rPr>
              <a:t>Louçã &amp; Mortágua (2021), Chapter 12</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pt-PT"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PT" sz="1800" b="0" i="0" u="none" strike="noStrike" kern="1200" spc="0" baseline="0">
                <a:ln>
                  <a:noFill/>
                </a:ln>
                <a:solidFill>
                  <a:srgbClr val="000000"/>
                </a:solidFill>
                <a:latin typeface="Calibri" pitchFamily="34"/>
                <a:ea typeface="ＭＳ Ｐゴシック" pitchFamily="34"/>
                <a:cs typeface="Arial Unicode MS" pitchFamily="2"/>
              </a:rPr>
              <a:t>Harrod, R.F. (1939), An Essay in Dynamic Theory, </a:t>
            </a:r>
            <a:r>
              <a:rPr lang="pt-PT" sz="1800" b="0" i="1" u="none" strike="noStrike" kern="1200" spc="0" baseline="0">
                <a:ln>
                  <a:noFill/>
                </a:ln>
                <a:solidFill>
                  <a:srgbClr val="000000"/>
                </a:solidFill>
                <a:latin typeface="Calibri" pitchFamily="34"/>
                <a:ea typeface="ＭＳ Ｐゴシック" pitchFamily="34"/>
                <a:cs typeface="Arial Unicode MS" pitchFamily="2"/>
              </a:rPr>
              <a:t>The Economic Journal</a:t>
            </a:r>
            <a:r>
              <a:rPr lang="pt-PT" sz="1800" b="0" i="0" u="none" strike="noStrike" kern="1200" spc="0" baseline="0">
                <a:ln>
                  <a:noFill/>
                </a:ln>
                <a:solidFill>
                  <a:srgbClr val="000000"/>
                </a:solidFill>
                <a:latin typeface="Calibri" pitchFamily="34"/>
                <a:ea typeface="ＭＳ Ｐゴシック" pitchFamily="34"/>
                <a:cs typeface="Arial Unicode MS" pitchFamily="2"/>
              </a:rPr>
              <a:t>, vol. 49, No 193,  pp. 14-33</a:t>
            </a:r>
          </a:p>
        </p:txBody>
      </p:sp>
      <p:sp>
        <p:nvSpPr>
          <p:cNvPr id="3" name="Text Box 2">
            <a:extLst>
              <a:ext uri="{FF2B5EF4-FFF2-40B4-BE49-F238E27FC236}">
                <a16:creationId xmlns:a16="http://schemas.microsoft.com/office/drawing/2014/main" id="{B04F91AA-3DB3-414F-A1D6-968490AC8123}"/>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8B2185B3-220A-4C65-AF5E-7745FE4C1064}" type="slidenum">
              <a:t>2</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pic>
        <p:nvPicPr>
          <p:cNvPr id="4" name="Picture 3">
            <a:extLst>
              <a:ext uri="{FF2B5EF4-FFF2-40B4-BE49-F238E27FC236}">
                <a16:creationId xmlns:a16="http://schemas.microsoft.com/office/drawing/2014/main" id="{78A95A07-9066-490A-8CFB-8A2CEB9B197A}"/>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8">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F96FB27-4B00-42ED-A07A-55EE63CEE176}"/>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A57019BC-20DB-49E4-9742-7E1D6DD9DF2E}" type="slidenum">
              <a:t>20</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B9D13E1B-C269-4153-A81F-D0600D0A794F}"/>
              </a:ext>
            </a:extLst>
          </p:cNvPr>
          <p:cNvSpPr txBox="1"/>
          <p:nvPr/>
        </p:nvSpPr>
        <p:spPr>
          <a:xfrm>
            <a:off x="299880" y="1663559"/>
            <a:ext cx="8475840" cy="497196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1" i="0" u="none" strike="noStrike" kern="1200" spc="0" baseline="0">
                <a:ln>
                  <a:noFill/>
                </a:ln>
                <a:solidFill>
                  <a:srgbClr val="0070C0"/>
                </a:solidFill>
                <a:latin typeface="Calibri" pitchFamily="34"/>
                <a:ea typeface="ＭＳ Ｐゴシック" pitchFamily="34"/>
                <a:cs typeface="Arial Unicode MS" pitchFamily="2"/>
              </a:rPr>
              <a:t>Conclusion by R. Solow …</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b="0" i="0" u="none" strike="noStrike" kern="1200" spc="0" baseline="0">
              <a:ln>
                <a:noFill/>
              </a:ln>
              <a:solidFill>
                <a:srgbClr val="0070C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kern="1200" spc="0" baseline="0">
                <a:ln>
                  <a:noFill/>
                </a:ln>
                <a:solidFill>
                  <a:srgbClr val="0D0D0D"/>
                </a:solidFill>
                <a:latin typeface="Calibri" pitchFamily="34"/>
                <a:ea typeface="ＭＳ Ｐゴシック" pitchFamily="34"/>
                <a:cs typeface="Arial Unicode MS" pitchFamily="2"/>
              </a:rPr>
              <a:t>“</a:t>
            </a:r>
            <a:r>
              <a:rPr lang="en-US" sz="2000" b="1" i="1" u="none" strike="noStrike" kern="1200" spc="0" baseline="0">
                <a:ln>
                  <a:noFill/>
                </a:ln>
                <a:solidFill>
                  <a:srgbClr val="0D0D0D"/>
                </a:solidFill>
                <a:latin typeface="Calibri" pitchFamily="34"/>
                <a:ea typeface="ＭＳ Ｐゴシック" pitchFamily="34"/>
                <a:cs typeface="Arial Unicode MS" pitchFamily="2"/>
              </a:rPr>
              <a:t>That was the spirit in which I began tinkering with the theory of economic growth, trying to improve on the Harrod-Domar model. I can not tell you why I thought first about replacing the constant capital-output (and labor-output) ratio by a richer and more realistic representation of the technology</a:t>
            </a:r>
            <a:r>
              <a:rPr lang="en-US" sz="2000" b="0" i="0" u="none" strike="noStrike" kern="1200" spc="0" baseline="0">
                <a:ln>
                  <a:noFill/>
                </a:ln>
                <a:solidFill>
                  <a:srgbClr val="0D0D0D"/>
                </a:solidFill>
                <a:latin typeface="Calibri" pitchFamily="34"/>
                <a:ea typeface="ＭＳ Ｐゴシック" pitchFamily="34"/>
                <a:cs typeface="Arial Unicode MS" pitchFamily="2"/>
              </a:rPr>
              <a: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b="0" i="0" u="none" strike="noStrike" kern="1200" spc="0" baseline="0">
              <a:ln>
                <a:noFill/>
              </a:ln>
              <a:solidFill>
                <a:srgbClr val="0D0D0D"/>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sng" strike="noStrike" kern="1200" spc="0" baseline="0">
                <a:ln>
                  <a:noFill/>
                </a:ln>
                <a:solidFill>
                  <a:srgbClr val="0D0D0D"/>
                </a:solidFill>
                <a:uFillTx/>
                <a:latin typeface="Calibri" pitchFamily="34"/>
                <a:ea typeface="ＭＳ Ｐゴシック" pitchFamily="34"/>
                <a:cs typeface="Arial Unicode MS" pitchFamily="2"/>
              </a:rPr>
              <a:t>Suggests an alternative, the neoclassical production function </a:t>
            </a:r>
            <a:r>
              <a:rPr lang="en-US" sz="2000" b="0" i="0" u="none" strike="noStrike" kern="1200" spc="0" baseline="0">
                <a:ln>
                  <a:noFill/>
                </a:ln>
                <a:solidFill>
                  <a:srgbClr val="0D0D0D"/>
                </a:solidFill>
                <a:latin typeface="Calibri" pitchFamily="34"/>
                <a:ea typeface="ＭＳ Ｐゴシック" pitchFamily="34"/>
                <a:cs typeface="Arial Unicode MS" pitchFamily="2"/>
              </a:rPr>
              <a:t>(with technological flexibility);</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b="0" i="0" u="none" strike="noStrike" kern="1200" spc="0" baseline="0">
              <a:ln>
                <a:noFill/>
              </a:ln>
              <a:solidFill>
                <a:srgbClr val="0D0D0D"/>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kern="1200" spc="0" baseline="0">
                <a:ln>
                  <a:noFill/>
                </a:ln>
                <a:solidFill>
                  <a:srgbClr val="0D0D0D"/>
                </a:solidFill>
                <a:latin typeface="Calibri" pitchFamily="34"/>
                <a:ea typeface="ＭＳ Ｐゴシック" pitchFamily="34"/>
                <a:cs typeface="Arial Unicode MS" pitchFamily="2"/>
              </a:rPr>
              <a:t>to describe the equilibrium of the economic system as “</a:t>
            </a:r>
            <a:r>
              <a:rPr lang="en-US" sz="2000" b="0" i="0" u="sng" strike="noStrike" kern="1200" spc="0" baseline="0">
                <a:ln>
                  <a:noFill/>
                </a:ln>
                <a:solidFill>
                  <a:srgbClr val="0D0D0D"/>
                </a:solidFill>
                <a:uFillTx/>
                <a:latin typeface="Calibri" pitchFamily="34"/>
                <a:ea typeface="ＭＳ Ｐゴシック" pitchFamily="34"/>
                <a:cs typeface="Arial Unicode MS" pitchFamily="2"/>
              </a:rPr>
              <a:t>equilibrium paths</a:t>
            </a:r>
            <a:r>
              <a:rPr lang="en-US" sz="2000" b="0" i="0" u="none" strike="noStrike" kern="1200" spc="0" baseline="0">
                <a:ln>
                  <a:noFill/>
                </a:ln>
                <a:solidFill>
                  <a:srgbClr val="0D0D0D"/>
                </a:solidFill>
                <a:latin typeface="Calibri" pitchFamily="34"/>
                <a:ea typeface="ＭＳ Ｐゴシック" pitchFamily="34"/>
                <a:cs typeface="Arial Unicode MS" pitchFamily="2"/>
              </a:rPr>
              <a:t>” (to specify the endogenous mechanisms of internal adjustments with transition into the equilibrium), since he suggests that </a:t>
            </a:r>
            <a:r>
              <a:rPr lang="en-US" sz="2000" b="1" i="0" u="none" strike="noStrike" kern="1200" spc="0" baseline="0">
                <a:ln>
                  <a:noFill/>
                </a:ln>
                <a:solidFill>
                  <a:srgbClr val="004586"/>
                </a:solidFill>
                <a:latin typeface="Calibri" pitchFamily="34"/>
                <a:ea typeface="ＭＳ Ｐゴシック" pitchFamily="34"/>
                <a:cs typeface="Arial Unicode MS" pitchFamily="2"/>
              </a:rPr>
              <a:t>s, v </a:t>
            </a:r>
            <a:r>
              <a:rPr lang="en-US" sz="2000" b="0" i="0" u="none" strike="noStrike" kern="1200" spc="0" baseline="0">
                <a:ln>
                  <a:noFill/>
                </a:ln>
                <a:solidFill>
                  <a:srgbClr val="000000"/>
                </a:solidFill>
                <a:latin typeface="Calibri" pitchFamily="34"/>
                <a:ea typeface="ＭＳ Ｐゴシック" pitchFamily="34"/>
                <a:cs typeface="Arial Unicode MS" pitchFamily="2"/>
              </a:rPr>
              <a:t>and</a:t>
            </a:r>
            <a:r>
              <a:rPr lang="en-US" sz="2000" b="1" i="0" u="none" strike="noStrike" kern="1200" spc="0" baseline="0">
                <a:ln>
                  <a:noFill/>
                </a:ln>
                <a:solidFill>
                  <a:srgbClr val="004586"/>
                </a:solidFill>
                <a:latin typeface="Calibri" pitchFamily="34"/>
                <a:ea typeface="ＭＳ Ｐゴシック" pitchFamily="34"/>
                <a:cs typeface="Arial Unicode MS" pitchFamily="2"/>
              </a:rPr>
              <a:t> </a:t>
            </a:r>
            <a:r>
              <a:rPr lang="en-US" sz="2000" b="1" i="0" u="none" strike="noStrike" kern="1200" spc="0" baseline="0">
                <a:ln>
                  <a:noFill/>
                </a:ln>
                <a:solidFill>
                  <a:srgbClr val="004586"/>
                </a:solidFill>
                <a:latin typeface="Calibri" pitchFamily="34"/>
                <a:ea typeface="ＭＳ ゴシック" pitchFamily="49"/>
                <a:cs typeface="Arial Unicode MS" pitchFamily="2"/>
              </a:rPr>
              <a:t>δ </a:t>
            </a:r>
            <a:r>
              <a:rPr lang="en-US" sz="2000" b="0" i="0" u="none" strike="noStrike" kern="1200" spc="0" baseline="0">
                <a:ln>
                  <a:noFill/>
                </a:ln>
                <a:solidFill>
                  <a:srgbClr val="0D0D0D"/>
                </a:solidFill>
                <a:latin typeface="Calibri" pitchFamily="34"/>
                <a:ea typeface="ＭＳ ゴシック" pitchFamily="49"/>
                <a:cs typeface="Arial Unicode MS" pitchFamily="2"/>
              </a:rPr>
              <a:t>cannot be </a:t>
            </a:r>
            <a:r>
              <a:rPr lang="en-US" sz="2000" b="0" i="0" u="sng" strike="noStrike" kern="1200" spc="0" baseline="0">
                <a:ln>
                  <a:noFill/>
                </a:ln>
                <a:solidFill>
                  <a:srgbClr val="0D0D0D"/>
                </a:solidFill>
                <a:uFillTx/>
                <a:latin typeface="Calibri" pitchFamily="34"/>
                <a:ea typeface="ＭＳ ゴシック" pitchFamily="49"/>
                <a:cs typeface="Arial Unicode MS" pitchFamily="2"/>
              </a:rPr>
              <a:t>independent</a:t>
            </a:r>
            <a:r>
              <a:rPr lang="en-US" sz="2000" b="0" i="0" u="none" strike="noStrike" kern="1200" spc="0" baseline="0">
                <a:ln>
                  <a:noFill/>
                </a:ln>
                <a:solidFill>
                  <a:srgbClr val="0D0D0D"/>
                </a:solidFill>
                <a:latin typeface="Calibri" pitchFamily="34"/>
                <a:ea typeface="ＭＳ ゴシック" pitchFamily="49"/>
                <a:cs typeface="Arial Unicode MS" pitchFamily="2"/>
              </a:rPr>
              <a: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b="0" i="0" u="none" strike="noStrike" kern="1200" spc="0" baseline="0">
              <a:ln>
                <a:noFill/>
              </a:ln>
              <a:solidFill>
                <a:srgbClr val="0D0D0D"/>
              </a:solidFill>
              <a:latin typeface="Calibri" pitchFamily="34"/>
              <a:ea typeface="ＭＳ ゴシック" pitchFamily="49"/>
              <a:cs typeface="Arial Unicode MS" pitchFamily="2"/>
            </a:endParaRPr>
          </a:p>
        </p:txBody>
      </p:sp>
      <p:pic>
        <p:nvPicPr>
          <p:cNvPr id="4" name="Picture 3">
            <a:extLst>
              <a:ext uri="{FF2B5EF4-FFF2-40B4-BE49-F238E27FC236}">
                <a16:creationId xmlns:a16="http://schemas.microsoft.com/office/drawing/2014/main" id="{514178F3-F411-46CA-A44E-1451E165BD6F}"/>
              </a:ext>
            </a:extLst>
          </p:cNvPr>
          <p:cNvPicPr>
            <a:picLocks noChangeAspect="1"/>
          </p:cNvPicPr>
          <p:nvPr/>
        </p:nvPicPr>
        <p:blipFill>
          <a:blip r:embed="rId3"/>
          <a:srcRect/>
          <a:stretch>
            <a:fillRect/>
          </a:stretch>
        </p:blipFill>
        <p:spPr>
          <a:xfrm>
            <a:off x="-95400" y="0"/>
            <a:ext cx="2095560" cy="914400"/>
          </a:xfrm>
          <a:prstGeom prst="rect">
            <a:avLst/>
          </a:prstGeom>
          <a:noFill/>
          <a:ln cap="flat">
            <a:noFill/>
          </a:ln>
        </p:spPr>
      </p:pic>
      <p:pic>
        <p:nvPicPr>
          <p:cNvPr id="5" name="Picture 4">
            <a:extLst>
              <a:ext uri="{FF2B5EF4-FFF2-40B4-BE49-F238E27FC236}">
                <a16:creationId xmlns:a16="http://schemas.microsoft.com/office/drawing/2014/main" id="{9993583D-00D4-4500-B8B5-7E9DD4A55900}"/>
              </a:ext>
            </a:extLst>
          </p:cNvPr>
          <p:cNvPicPr>
            <a:picLocks noChangeAspect="1"/>
          </p:cNvPicPr>
          <p:nvPr/>
        </p:nvPicPr>
        <p:blipFill>
          <a:blip r:embed="rId4"/>
          <a:srcRect/>
          <a:stretch>
            <a:fillRect/>
          </a:stretch>
        </p:blipFill>
        <p:spPr>
          <a:xfrm>
            <a:off x="7213680" y="0"/>
            <a:ext cx="1906560" cy="2070000"/>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9">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212DE30A-A082-48B9-8800-C0EC76B67F45}"/>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0B60A3C0-FDBE-460F-A227-4B6691E8BD3C}" type="slidenum">
              <a:t>21</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D9EB4076-5770-4329-BA0E-3354985069E3}"/>
              </a:ext>
            </a:extLst>
          </p:cNvPr>
          <p:cNvSpPr txBox="1"/>
          <p:nvPr/>
        </p:nvSpPr>
        <p:spPr>
          <a:xfrm>
            <a:off x="365040" y="1125360"/>
            <a:ext cx="8166240" cy="491004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200" b="1" i="0" u="none" strike="noStrike" kern="1200" spc="0" baseline="0">
                <a:ln>
                  <a:noFill/>
                </a:ln>
                <a:solidFill>
                  <a:srgbClr val="0070C0"/>
                </a:solidFill>
                <a:latin typeface="Calibri" pitchFamily="34"/>
                <a:ea typeface="ＭＳ Ｐゴシック" pitchFamily="34"/>
                <a:cs typeface="Arial Unicode MS" pitchFamily="2"/>
              </a:rPr>
              <a:t>…. and solutions by R. Solow</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technological flexibility through the </a:t>
            </a:r>
            <a:r>
              <a:rPr lang="en-US" sz="2400" b="1" i="0" u="none" strike="noStrike" kern="1200" spc="0" baseline="0">
                <a:ln>
                  <a:noFill/>
                </a:ln>
                <a:solidFill>
                  <a:srgbClr val="C5000B"/>
                </a:solidFill>
                <a:latin typeface="Calibri" pitchFamily="34"/>
                <a:ea typeface="ＭＳ Ｐゴシック" pitchFamily="34"/>
                <a:cs typeface="Arial Unicode MS" pitchFamily="2"/>
              </a:rPr>
              <a:t>substitutability</a:t>
            </a:r>
            <a:r>
              <a:rPr lang="en-US" sz="2400" b="0" i="0" u="none" strike="noStrike" kern="1200" spc="0" baseline="0">
                <a:ln>
                  <a:noFill/>
                </a:ln>
                <a:solidFill>
                  <a:srgbClr val="000000"/>
                </a:solidFill>
                <a:latin typeface="Calibri" pitchFamily="34"/>
                <a:ea typeface="ＭＳ Ｐゴシック" pitchFamily="34"/>
                <a:cs typeface="Arial Unicode MS" pitchFamily="2"/>
              </a:rPr>
              <a:t> of production factors (not complementarity); therefore, the adjustment occurs within the productive process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0000"/>
                </a:solidFill>
                <a:latin typeface="Calibri" pitchFamily="34"/>
                <a:ea typeface="ＭＳ Ｐゴシック" pitchFamily="34"/>
                <a:cs typeface="Arial Unicode MS" pitchFamily="2"/>
              </a:rPr>
              <a:t>v (capital-output ratio) is not a constant but, instead, becomes a variable (internal adjustment)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1" i="0" u="none" strike="noStrike" kern="1200" spc="0" baseline="0">
                <a:ln>
                  <a:noFill/>
                </a:ln>
                <a:solidFill>
                  <a:srgbClr val="000000"/>
                </a:solidFill>
                <a:latin typeface="Calibri" pitchFamily="34"/>
                <a:ea typeface="ＭＳ Ｐゴシック" pitchFamily="34"/>
                <a:cs typeface="Arial Unicode MS" pitchFamily="2"/>
              </a:rPr>
              <a:t>The Solow-Swan model</a:t>
            </a:r>
          </a:p>
        </p:txBody>
      </p:sp>
      <p:sp>
        <p:nvSpPr>
          <p:cNvPr id="4" name="AutoShape 3">
            <a:extLst>
              <a:ext uri="{FF2B5EF4-FFF2-40B4-BE49-F238E27FC236}">
                <a16:creationId xmlns:a16="http://schemas.microsoft.com/office/drawing/2014/main" id="{EFEF9734-19CE-4BC8-8ED9-94320829AD98}"/>
              </a:ext>
            </a:extLst>
          </p:cNvPr>
          <p:cNvSpPr/>
          <p:nvPr/>
        </p:nvSpPr>
        <p:spPr>
          <a:xfrm>
            <a:off x="3746520" y="4390920"/>
            <a:ext cx="1270080" cy="1003320"/>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f5 1 21600"/>
              <a:gd name="f12" fmla="*/ f6 1 21600"/>
              <a:gd name="f13" fmla="pin 0 f1 10800"/>
              <a:gd name="f14" fmla="pin 0 f0 21600"/>
              <a:gd name="f15" fmla="*/ f10 f2 1"/>
              <a:gd name="f16" fmla="val f13"/>
              <a:gd name="f17" fmla="val f14"/>
              <a:gd name="f18" fmla="+- 21600 0 f13"/>
              <a:gd name="f19" fmla="*/ f13 f11 1"/>
              <a:gd name="f20" fmla="*/ f14 f12 1"/>
              <a:gd name="f21" fmla="*/ 0 f12 1"/>
              <a:gd name="f22" fmla="*/ 0 f11 1"/>
              <a:gd name="f23" fmla="*/ f15 1 f4"/>
              <a:gd name="f24" fmla="*/ 21600 f11 1"/>
              <a:gd name="f25" fmla="+- 21600 0 f17"/>
              <a:gd name="f26" fmla="*/ f16 f11 1"/>
              <a:gd name="f27" fmla="*/ f18 f11 1"/>
              <a:gd name="f28" fmla="*/ f17 f12 1"/>
              <a:gd name="f29" fmla="+- f23 0 f3"/>
              <a:gd name="f30" fmla="*/ f25 f16 1"/>
              <a:gd name="f31" fmla="*/ f30 1 10800"/>
              <a:gd name="f32" fmla="+- f17 f31 0"/>
              <a:gd name="f33" fmla="*/ f32 f12 1"/>
            </a:gdLst>
            <a:ahLst>
              <a:ahXY gdRefX="f1" minX="f7" maxX="f9" gdRefY="f0" minY="f7" maxY="f8">
                <a:pos x="f19" y="f20"/>
              </a:ahXY>
            </a:ahLst>
            <a:cxnLst>
              <a:cxn ang="3cd4">
                <a:pos x="hc" y="t"/>
              </a:cxn>
              <a:cxn ang="0">
                <a:pos x="r" y="vc"/>
              </a:cxn>
              <a:cxn ang="cd4">
                <a:pos x="hc" y="b"/>
              </a:cxn>
              <a:cxn ang="cd2">
                <a:pos x="l" y="vc"/>
              </a:cxn>
              <a:cxn ang="f29">
                <a:pos x="f22" y="f28"/>
              </a:cxn>
              <a:cxn ang="f29">
                <a:pos x="f24" y="f28"/>
              </a:cxn>
            </a:cxnLst>
            <a:rect l="f26" t="f21" r="f27" b="f33"/>
            <a:pathLst>
              <a:path w="21600" h="21600">
                <a:moveTo>
                  <a:pt x="f16" y="f7"/>
                </a:moveTo>
                <a:lnTo>
                  <a:pt x="f16" y="f17"/>
                </a:lnTo>
                <a:lnTo>
                  <a:pt x="f7" y="f17"/>
                </a:lnTo>
                <a:lnTo>
                  <a:pt x="f9" y="f8"/>
                </a:lnTo>
                <a:lnTo>
                  <a:pt x="f8" y="f17"/>
                </a:lnTo>
                <a:lnTo>
                  <a:pt x="f18" y="f17"/>
                </a:lnTo>
                <a:lnTo>
                  <a:pt x="f18" y="f7"/>
                </a:lnTo>
                <a:close/>
              </a:path>
            </a:pathLst>
          </a:custGeom>
          <a:gradFill>
            <a:gsLst>
              <a:gs pos="0">
                <a:srgbClr val="9BC1FF"/>
              </a:gs>
              <a:gs pos="100000">
                <a:srgbClr val="3F80CD"/>
              </a:gs>
            </a:gsLst>
            <a:lin ang="5400000"/>
          </a:gradFill>
          <a:ln w="9360" cap="sq">
            <a:solidFill>
              <a:srgbClr val="4A7EBB"/>
            </a:solidFill>
            <a:prstDash val="solid"/>
            <a:miter/>
          </a:ln>
          <a:effectLst>
            <a:outerShdw dist="23040" dir="5400000" algn="tl">
              <a:srgbClr val="808080">
                <a:alpha val="35000"/>
              </a:srgbClr>
            </a:outerShdw>
          </a:effectLst>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pic>
        <p:nvPicPr>
          <p:cNvPr id="5" name="Picture 4">
            <a:extLst>
              <a:ext uri="{FF2B5EF4-FFF2-40B4-BE49-F238E27FC236}">
                <a16:creationId xmlns:a16="http://schemas.microsoft.com/office/drawing/2014/main" id="{5240F556-5809-426A-805A-E2295699C6E6}"/>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E5B98F5C-BB52-44C4-B22B-195E9741C4B2}"/>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B956A544-02CE-4F65-88E3-7723770D916F}" type="slidenum">
              <a:t>3</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pic>
        <p:nvPicPr>
          <p:cNvPr id="3" name="Picture 2">
            <a:extLst>
              <a:ext uri="{FF2B5EF4-FFF2-40B4-BE49-F238E27FC236}">
                <a16:creationId xmlns:a16="http://schemas.microsoft.com/office/drawing/2014/main" id="{F2B4F534-6C85-4D04-8AFA-7550D0181007}"/>
              </a:ext>
            </a:extLst>
          </p:cNvPr>
          <p:cNvPicPr>
            <a:picLocks noChangeAspect="1"/>
          </p:cNvPicPr>
          <p:nvPr/>
        </p:nvPicPr>
        <p:blipFill>
          <a:blip r:embed="rId3"/>
          <a:srcRect/>
          <a:stretch>
            <a:fillRect/>
          </a:stretch>
        </p:blipFill>
        <p:spPr>
          <a:xfrm>
            <a:off x="5283360" y="1628639"/>
            <a:ext cx="2768760" cy="3835440"/>
          </a:xfrm>
          <a:prstGeom prst="rect">
            <a:avLst/>
          </a:prstGeom>
          <a:noFill/>
          <a:ln cap="flat">
            <a:noFill/>
          </a:ln>
        </p:spPr>
      </p:pic>
      <p:sp>
        <p:nvSpPr>
          <p:cNvPr id="4" name="Text Box 3">
            <a:extLst>
              <a:ext uri="{FF2B5EF4-FFF2-40B4-BE49-F238E27FC236}">
                <a16:creationId xmlns:a16="http://schemas.microsoft.com/office/drawing/2014/main" id="{F21114BA-6CBF-4A32-8B41-1F6A0ABAC89C}"/>
              </a:ext>
            </a:extLst>
          </p:cNvPr>
          <p:cNvSpPr txBox="1"/>
          <p:nvPr/>
        </p:nvSpPr>
        <p:spPr>
          <a:xfrm>
            <a:off x="5450040" y="5587920"/>
            <a:ext cx="2898720" cy="368279"/>
          </a:xfrm>
          <a:prstGeom prst="rect">
            <a:avLst/>
          </a:prstGeom>
          <a:noFill/>
          <a:ln cap="flat">
            <a:noFill/>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Evsey </a:t>
            </a:r>
            <a:r>
              <a:rPr lang="en-US" sz="1800" b="1" i="0" u="none" strike="noStrike" kern="1200" spc="0" baseline="0">
                <a:ln>
                  <a:noFill/>
                </a:ln>
                <a:solidFill>
                  <a:srgbClr val="000000"/>
                </a:solidFill>
                <a:latin typeface="Calibri" pitchFamily="34"/>
                <a:ea typeface="ＭＳ Ｐゴシック" pitchFamily="34"/>
                <a:cs typeface="Arial Unicode MS" pitchFamily="2"/>
              </a:rPr>
              <a:t>Domar</a:t>
            </a:r>
            <a:r>
              <a:rPr lang="en-US" sz="1800" b="0" i="0" u="none" strike="noStrike" kern="1200" spc="0" baseline="0">
                <a:ln>
                  <a:noFill/>
                </a:ln>
                <a:solidFill>
                  <a:srgbClr val="000000"/>
                </a:solidFill>
                <a:latin typeface="Calibri" pitchFamily="34"/>
                <a:ea typeface="ＭＳ Ｐゴシック" pitchFamily="34"/>
                <a:cs typeface="Arial Unicode MS" pitchFamily="2"/>
              </a:rPr>
              <a:t> (1914-1997)</a:t>
            </a:r>
          </a:p>
        </p:txBody>
      </p:sp>
      <p:sp>
        <p:nvSpPr>
          <p:cNvPr id="5" name="Text Box 4">
            <a:extLst>
              <a:ext uri="{FF2B5EF4-FFF2-40B4-BE49-F238E27FC236}">
                <a16:creationId xmlns:a16="http://schemas.microsoft.com/office/drawing/2014/main" id="{569C7A82-3DD1-4A85-B2F4-EFD93C4274D6}"/>
              </a:ext>
            </a:extLst>
          </p:cNvPr>
          <p:cNvSpPr txBox="1"/>
          <p:nvPr/>
        </p:nvSpPr>
        <p:spPr>
          <a:xfrm>
            <a:off x="723959" y="5587920"/>
            <a:ext cx="2887559" cy="368279"/>
          </a:xfrm>
          <a:prstGeom prst="rect">
            <a:avLst/>
          </a:prstGeom>
          <a:noFill/>
          <a:ln cap="flat">
            <a:noFill/>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Roy </a:t>
            </a:r>
            <a:r>
              <a:rPr lang="en-US" sz="1800" b="1" i="0" u="none" strike="noStrike" kern="1200" spc="0" baseline="0">
                <a:ln>
                  <a:noFill/>
                </a:ln>
                <a:solidFill>
                  <a:srgbClr val="000000"/>
                </a:solidFill>
                <a:latin typeface="Calibri" pitchFamily="34"/>
                <a:ea typeface="ＭＳ Ｐゴシック" pitchFamily="34"/>
                <a:cs typeface="Arial Unicode MS" pitchFamily="2"/>
              </a:rPr>
              <a:t>Harrod</a:t>
            </a:r>
            <a:r>
              <a:rPr lang="en-US" sz="1800" b="0" i="0" u="none" strike="noStrike" kern="1200" spc="0" baseline="0">
                <a:ln>
                  <a:noFill/>
                </a:ln>
                <a:solidFill>
                  <a:srgbClr val="000000"/>
                </a:solidFill>
                <a:latin typeface="Calibri" pitchFamily="34"/>
                <a:ea typeface="ＭＳ Ｐゴシック" pitchFamily="34"/>
                <a:cs typeface="Arial Unicode MS" pitchFamily="2"/>
              </a:rPr>
              <a:t> (1900 – 1978)</a:t>
            </a:r>
          </a:p>
        </p:txBody>
      </p:sp>
      <p:pic>
        <p:nvPicPr>
          <p:cNvPr id="6" name="Picture 5">
            <a:extLst>
              <a:ext uri="{FF2B5EF4-FFF2-40B4-BE49-F238E27FC236}">
                <a16:creationId xmlns:a16="http://schemas.microsoft.com/office/drawing/2014/main" id="{AAD854AD-8594-464E-8229-9665C217AC86}"/>
              </a:ext>
            </a:extLst>
          </p:cNvPr>
          <p:cNvPicPr>
            <a:picLocks noChangeAspect="1"/>
          </p:cNvPicPr>
          <p:nvPr/>
        </p:nvPicPr>
        <p:blipFill>
          <a:blip r:embed="rId4"/>
          <a:srcRect/>
          <a:stretch>
            <a:fillRect/>
          </a:stretch>
        </p:blipFill>
        <p:spPr>
          <a:xfrm>
            <a:off x="609480" y="1752479"/>
            <a:ext cx="3363840" cy="3711600"/>
          </a:xfrm>
          <a:prstGeom prst="rect">
            <a:avLst/>
          </a:prstGeom>
          <a:noFill/>
          <a:ln cap="flat">
            <a:noFill/>
          </a:ln>
        </p:spPr>
      </p:pic>
      <p:pic>
        <p:nvPicPr>
          <p:cNvPr id="7" name="Picture 6">
            <a:extLst>
              <a:ext uri="{FF2B5EF4-FFF2-40B4-BE49-F238E27FC236}">
                <a16:creationId xmlns:a16="http://schemas.microsoft.com/office/drawing/2014/main" id="{3100B9AB-637F-4910-8C8D-EAF12ADCB6AD}"/>
              </a:ext>
            </a:extLst>
          </p:cNvPr>
          <p:cNvPicPr>
            <a:picLocks noChangeAspect="1"/>
          </p:cNvPicPr>
          <p:nvPr/>
        </p:nvPicPr>
        <p:blipFill>
          <a:blip r:embed="rId5"/>
          <a:srcRect/>
          <a:stretch>
            <a:fillRect/>
          </a:stretch>
        </p:blipFill>
        <p:spPr>
          <a:xfrm>
            <a:off x="0" y="0"/>
            <a:ext cx="2095560" cy="91440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no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40D211-CDB7-43F3-BD54-DBBAB89FF821}"/>
              </a:ext>
            </a:extLst>
          </p:cNvPr>
          <p:cNvSpPr/>
          <p:nvPr/>
        </p:nvSpPr>
        <p:spPr>
          <a:xfrm>
            <a:off x="231840" y="131760"/>
            <a:ext cx="1123920" cy="490680"/>
          </a:xfrm>
          <a:prstGeom prst="rect">
            <a:avLst/>
          </a:prstGeom>
          <a:no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pic>
        <p:nvPicPr>
          <p:cNvPr id="3" name="Picture 2">
            <a:extLst>
              <a:ext uri="{FF2B5EF4-FFF2-40B4-BE49-F238E27FC236}">
                <a16:creationId xmlns:a16="http://schemas.microsoft.com/office/drawing/2014/main" id="{E373F7EE-088F-4A43-BB7E-495A37FDB635}"/>
              </a:ext>
            </a:extLst>
          </p:cNvPr>
          <p:cNvPicPr>
            <a:picLocks noChangeAspect="1"/>
          </p:cNvPicPr>
          <p:nvPr/>
        </p:nvPicPr>
        <p:blipFill>
          <a:blip r:embed="rId3"/>
          <a:srcRect/>
          <a:stretch>
            <a:fillRect/>
          </a:stretch>
        </p:blipFill>
        <p:spPr>
          <a:xfrm>
            <a:off x="231840" y="896759"/>
            <a:ext cx="8747280" cy="5834160"/>
          </a:xfrm>
          <a:prstGeom prst="rect">
            <a:avLst/>
          </a:prstGeom>
          <a:noFill/>
          <a:ln cap="flat">
            <a:noFill/>
          </a:ln>
        </p:spPr>
      </p:pic>
      <p:pic>
        <p:nvPicPr>
          <p:cNvPr id="4" name="Picture 3">
            <a:extLst>
              <a:ext uri="{FF2B5EF4-FFF2-40B4-BE49-F238E27FC236}">
                <a16:creationId xmlns:a16="http://schemas.microsoft.com/office/drawing/2014/main" id="{29B90DA4-2030-446E-9511-C05171AB5B8F}"/>
              </a:ext>
            </a:extLst>
          </p:cNvPr>
          <p:cNvPicPr>
            <a:picLocks noChangeAspect="1"/>
          </p:cNvPicPr>
          <p:nvPr/>
        </p:nvPicPr>
        <p:blipFill>
          <a:blip r:embed="rId4"/>
          <a:srcRect/>
          <a:stretch>
            <a:fillRect/>
          </a:stretch>
        </p:blipFill>
        <p:spPr>
          <a:xfrm>
            <a:off x="73080" y="30240"/>
            <a:ext cx="1327320" cy="57960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bg>
      <p:bgPr>
        <a:no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EECFF1-920B-4445-B8B8-5E79096AFE81}"/>
              </a:ext>
            </a:extLst>
          </p:cNvPr>
          <p:cNvSpPr/>
          <p:nvPr/>
        </p:nvSpPr>
        <p:spPr>
          <a:xfrm>
            <a:off x="231840" y="131760"/>
            <a:ext cx="1123920" cy="490680"/>
          </a:xfrm>
          <a:prstGeom prst="rect">
            <a:avLst/>
          </a:prstGeom>
          <a:no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pic>
        <p:nvPicPr>
          <p:cNvPr id="3" name="Picture 2">
            <a:extLst>
              <a:ext uri="{FF2B5EF4-FFF2-40B4-BE49-F238E27FC236}">
                <a16:creationId xmlns:a16="http://schemas.microsoft.com/office/drawing/2014/main" id="{F24E28FB-CE8C-4E45-8B7F-D5D2E63B8B61}"/>
              </a:ext>
            </a:extLst>
          </p:cNvPr>
          <p:cNvPicPr>
            <a:picLocks noChangeAspect="1"/>
          </p:cNvPicPr>
          <p:nvPr/>
        </p:nvPicPr>
        <p:blipFill>
          <a:blip r:embed="rId3"/>
          <a:srcRect/>
          <a:stretch>
            <a:fillRect/>
          </a:stretch>
        </p:blipFill>
        <p:spPr>
          <a:xfrm>
            <a:off x="231840" y="990719"/>
            <a:ext cx="8721720" cy="5867279"/>
          </a:xfrm>
          <a:prstGeom prst="rect">
            <a:avLst/>
          </a:prstGeom>
          <a:noFill/>
          <a:ln cap="flat">
            <a:noFill/>
          </a:ln>
        </p:spPr>
      </p:pic>
      <p:pic>
        <p:nvPicPr>
          <p:cNvPr id="4" name="Picture 3">
            <a:extLst>
              <a:ext uri="{FF2B5EF4-FFF2-40B4-BE49-F238E27FC236}">
                <a16:creationId xmlns:a16="http://schemas.microsoft.com/office/drawing/2014/main" id="{1CA9B136-6E94-407E-896A-C23905D7221D}"/>
              </a:ext>
            </a:extLst>
          </p:cNvPr>
          <p:cNvPicPr>
            <a:picLocks noChangeAspect="1"/>
          </p:cNvPicPr>
          <p:nvPr/>
        </p:nvPicPr>
        <p:blipFill>
          <a:blip r:embed="rId4"/>
          <a:srcRect/>
          <a:stretch>
            <a:fillRect/>
          </a:stretch>
        </p:blipFill>
        <p:spPr>
          <a:xfrm>
            <a:off x="793800" y="317520"/>
            <a:ext cx="1327320" cy="579600"/>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30ADCFEE-EF52-40FA-8C3E-AF40C1E547F7}"/>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302004D-8DF1-4F66-9D9F-B00968F24D4D}" type="slidenum">
              <a:t>6</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Rectangle 2">
            <a:extLst>
              <a:ext uri="{FF2B5EF4-FFF2-40B4-BE49-F238E27FC236}">
                <a16:creationId xmlns:a16="http://schemas.microsoft.com/office/drawing/2014/main" id="{AFD8509C-6567-4333-9B4D-FDCCEE79C9CD}"/>
              </a:ext>
            </a:extLst>
          </p:cNvPr>
          <p:cNvSpPr/>
          <p:nvPr/>
        </p:nvSpPr>
        <p:spPr>
          <a:xfrm>
            <a:off x="4479840" y="3244680"/>
            <a:ext cx="180720" cy="368279"/>
          </a:xfrm>
          <a:prstGeom prst="rect">
            <a:avLst/>
          </a:prstGeom>
          <a:noFill/>
          <a:ln cap="flat">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zh-CN" sz="1800" b="0" i="0" u="none" strike="noStrike" kern="1200" spc="0" baseline="0">
                <a:ln>
                  <a:noFill/>
                </a:ln>
                <a:solidFill>
                  <a:srgbClr val="000000"/>
                </a:solidFill>
                <a:latin typeface="Calibri" pitchFamily="34"/>
                <a:ea typeface="ＭＳ Ｐゴシック" pitchFamily="34"/>
                <a:cs typeface="Arial Unicode MS" pitchFamily="2"/>
              </a:rPr>
              <a:t>￼</a:t>
            </a:r>
          </a:p>
        </p:txBody>
      </p:sp>
      <p:sp>
        <p:nvSpPr>
          <p:cNvPr id="4" name="Text Box 3">
            <a:extLst>
              <a:ext uri="{FF2B5EF4-FFF2-40B4-BE49-F238E27FC236}">
                <a16:creationId xmlns:a16="http://schemas.microsoft.com/office/drawing/2014/main" id="{8C71C513-79FC-403C-98BE-5D32AFA79EB7}"/>
              </a:ext>
            </a:extLst>
          </p:cNvPr>
          <p:cNvSpPr txBox="1"/>
          <p:nvPr/>
        </p:nvSpPr>
        <p:spPr>
          <a:xfrm>
            <a:off x="398520" y="898559"/>
            <a:ext cx="8026560" cy="5575320"/>
          </a:xfrm>
          <a:prstGeom prst="rect">
            <a:avLst/>
          </a:prstGeom>
          <a:noFill/>
          <a:ln cap="flat">
            <a:noFill/>
          </a:ln>
        </p:spPr>
        <p:txBody>
          <a:bodyPr vert="horz" wrap="none" lIns="90000" tIns="46800" rIns="90000" bIns="46800" anchor="t" anchorCtr="0" compatLnSpc="0">
            <a:spAutoFit/>
          </a:bodyPr>
          <a:lstStyle/>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70C0"/>
                </a:solidFill>
                <a:latin typeface="Calibri" pitchFamily="34"/>
                <a:ea typeface="ＭＳ Ｐゴシック" pitchFamily="34"/>
                <a:cs typeface="Arial Unicode MS" pitchFamily="2"/>
              </a:rPr>
              <a:t>A Keynesian analysis in the models of economic growth</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0" i="0" u="none" strike="noStrike" kern="1200" spc="0" baseline="0">
                <a:ln>
                  <a:noFill/>
                </a:ln>
                <a:solidFill>
                  <a:srgbClr val="0070C0"/>
                </a:solidFill>
                <a:latin typeface="Calibri" pitchFamily="34"/>
                <a:ea typeface="ＭＳ Ｐゴシック" pitchFamily="34"/>
                <a:cs typeface="Arial Unicode MS" pitchFamily="2"/>
              </a:rPr>
              <a:t>Roy </a:t>
            </a:r>
            <a:r>
              <a:rPr lang="en-US" sz="2400" b="1" i="0" u="none" strike="noStrike" kern="1200" spc="0" baseline="0">
                <a:ln>
                  <a:noFill/>
                </a:ln>
                <a:solidFill>
                  <a:srgbClr val="0070C0"/>
                </a:solidFill>
                <a:latin typeface="Calibri" pitchFamily="34"/>
                <a:ea typeface="ＭＳ Ｐゴシック" pitchFamily="34"/>
                <a:cs typeface="Arial Unicode MS" pitchFamily="2"/>
              </a:rPr>
              <a:t>Harrod</a:t>
            </a:r>
            <a:r>
              <a:rPr lang="en-US" sz="2400" b="0" i="0" u="none" strike="noStrike" kern="1200" spc="0" baseline="0">
                <a:ln>
                  <a:noFill/>
                </a:ln>
                <a:solidFill>
                  <a:srgbClr val="0070C0"/>
                </a:solidFill>
                <a:latin typeface="Calibri" pitchFamily="34"/>
                <a:ea typeface="ＭＳ Ｐゴシック" pitchFamily="34"/>
                <a:cs typeface="Arial Unicode MS" pitchFamily="2"/>
              </a:rPr>
              <a:t> (1939) and Evsey </a:t>
            </a:r>
            <a:r>
              <a:rPr lang="en-US" sz="2400" b="1" i="0" u="none" strike="noStrike" kern="1200" spc="0" baseline="0">
                <a:ln>
                  <a:noFill/>
                </a:ln>
                <a:solidFill>
                  <a:srgbClr val="0070C0"/>
                </a:solidFill>
                <a:latin typeface="Calibri" pitchFamily="34"/>
                <a:ea typeface="ＭＳ Ｐゴシック" pitchFamily="34"/>
                <a:cs typeface="Arial Unicode MS" pitchFamily="2"/>
              </a:rPr>
              <a:t>Domar</a:t>
            </a:r>
            <a:r>
              <a:rPr lang="en-US" sz="2400" b="0" i="0" u="none" strike="noStrike" kern="1200" spc="0" baseline="0">
                <a:ln>
                  <a:noFill/>
                </a:ln>
                <a:solidFill>
                  <a:srgbClr val="0070C0"/>
                </a:solidFill>
                <a:latin typeface="Calibri" pitchFamily="34"/>
                <a:ea typeface="ＭＳ Ｐゴシック" pitchFamily="34"/>
                <a:cs typeface="Arial Unicode MS" pitchFamily="2"/>
              </a:rPr>
              <a:t> (1946)</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b="0" i="0" u="none" strike="noStrike" kern="1200" spc="0" baseline="0">
              <a:ln>
                <a:noFill/>
              </a:ln>
              <a:solidFill>
                <a:srgbClr val="0070C0"/>
              </a:solidFill>
              <a:latin typeface="Calibri" pitchFamily="34"/>
              <a:ea typeface="ＭＳ Ｐゴシック" pitchFamily="34"/>
              <a:cs typeface="Arial Unicode MS" pitchFamily="2"/>
            </a:endParaRP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“Harrod and Domar expressed the dynamic relationship (</a:t>
            </a:r>
            <a:r>
              <a:rPr lang="en-US" sz="1800" b="0" i="1" u="none" strike="noStrike" kern="1200" spc="0" baseline="0">
                <a:ln>
                  <a:noFill/>
                </a:ln>
                <a:solidFill>
                  <a:srgbClr val="000000"/>
                </a:solidFill>
                <a:latin typeface="Calibri" pitchFamily="34"/>
                <a:ea typeface="ＭＳ Ｐゴシック" pitchFamily="34"/>
                <a:cs typeface="Arial Unicode MS" pitchFamily="2"/>
              </a:rPr>
              <a:t>the effect of capital</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1" u="none" strike="noStrike" kern="1200" spc="0" baseline="0">
                <a:ln>
                  <a:noFill/>
                </a:ln>
                <a:solidFill>
                  <a:srgbClr val="000000"/>
                </a:solidFill>
                <a:latin typeface="Calibri" pitchFamily="34"/>
                <a:ea typeface="ＭＳ Ｐゴシック" pitchFamily="34"/>
                <a:cs typeface="Arial Unicode MS" pitchFamily="2"/>
              </a:rPr>
              <a:t>accumulation on growth</a:t>
            </a:r>
            <a:r>
              <a:rPr lang="en-US" sz="1800" b="0" i="0" u="none" strike="noStrike" kern="1200" spc="0" baseline="0">
                <a:ln>
                  <a:noFill/>
                </a:ln>
                <a:solidFill>
                  <a:srgbClr val="000000"/>
                </a:solidFill>
                <a:latin typeface="Calibri" pitchFamily="34"/>
                <a:ea typeface="ＭＳ Ｐゴシック" pitchFamily="34"/>
                <a:cs typeface="Arial Unicode MS" pitchFamily="2"/>
              </a:rPr>
              <a:t>) in a simple equation, which neatly formalized,</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simplified and summarized the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essence of almost 200 years´ theorizing</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sng" strike="noStrike" kern="1200" spc="0" baseline="0">
                <a:ln>
                  <a:noFill/>
                </a:ln>
                <a:solidFill>
                  <a:srgbClr val="000000"/>
                </a:solidFill>
                <a:uFillTx/>
                <a:latin typeface="Calibri" pitchFamily="34"/>
                <a:ea typeface="ＭＳ Ｐゴシック" pitchFamily="34"/>
                <a:cs typeface="Arial Unicode MS" pitchFamily="2"/>
              </a:rPr>
              <a:t>about economic growth</a:t>
            </a:r>
            <a:r>
              <a:rPr lang="en-US" sz="1800" b="0" i="0" u="none" strike="noStrike" kern="1200" spc="0" baseline="0">
                <a:ln>
                  <a:noFill/>
                </a:ln>
                <a:solidFill>
                  <a:srgbClr val="000000"/>
                </a:solidFill>
                <a:latin typeface="Calibri" pitchFamily="34"/>
                <a:ea typeface="ＭＳ Ｐゴシック" pitchFamily="34"/>
                <a:cs typeface="Arial Unicode MS" pitchFamily="2"/>
              </a:rPr>
              <a:t>” (Gylfason, 2003, p. 25)</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0" i="0" u="none" strike="noStrike" kern="1200" spc="0" baseline="0">
                <a:ln>
                  <a:noFill/>
                </a:ln>
                <a:solidFill>
                  <a:srgbClr val="000000"/>
                </a:solidFill>
                <a:latin typeface="Calibri" pitchFamily="34"/>
                <a:ea typeface="ＭＳ Ｐゴシック" pitchFamily="34"/>
                <a:cs typeface="Arial Unicode MS" pitchFamily="2"/>
              </a:rPr>
              <a:t>Economic growth depends on three factors:</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1" i="0" u="none" strike="noStrike" kern="1200" spc="0" baseline="0">
                <a:ln>
                  <a:noFill/>
                </a:ln>
                <a:solidFill>
                  <a:srgbClr val="000000"/>
                </a:solidFill>
                <a:latin typeface="Calibri" pitchFamily="34"/>
                <a:ea typeface="ＭＳ Ｐゴシック" pitchFamily="34"/>
                <a:cs typeface="Arial Unicode MS" pitchFamily="2"/>
              </a:rPr>
              <a:t> </a:t>
            </a:r>
            <a:r>
              <a:rPr lang="en-US" sz="2200" b="1" i="0" u="none" strike="noStrike" kern="1200" spc="0" baseline="0">
                <a:ln>
                  <a:noFill/>
                </a:ln>
                <a:solidFill>
                  <a:srgbClr val="C5000B"/>
                </a:solidFill>
                <a:latin typeface="Calibri" pitchFamily="34"/>
                <a:ea typeface="ＭＳ Ｐゴシック" pitchFamily="34"/>
                <a:cs typeface="Arial Unicode MS" pitchFamily="2"/>
              </a:rPr>
              <a:t>Savings rate of the households (S = s.Y)</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1" i="0" u="none" strike="noStrike" kern="1200" spc="0" baseline="0">
                <a:ln>
                  <a:noFill/>
                </a:ln>
                <a:solidFill>
                  <a:srgbClr val="C5000B"/>
                </a:solidFill>
                <a:latin typeface="Calibri" pitchFamily="34"/>
                <a:ea typeface="ＭＳ Ｐゴシック" pitchFamily="34"/>
                <a:cs typeface="Arial Unicode MS" pitchFamily="2"/>
              </a:rPr>
              <a:t> Capital-output ratio (v = K/Y, or = </a:t>
            </a:r>
            <a:r>
              <a:rPr lang="en-US" sz="2200" b="1" i="0" u="none" strike="noStrike" kern="1200" spc="0" baseline="0">
                <a:ln>
                  <a:noFill/>
                </a:ln>
                <a:solidFill>
                  <a:srgbClr val="C5000B"/>
                </a:solidFill>
                <a:latin typeface="Calibri" pitchFamily="34"/>
                <a:ea typeface="ＭＳ ゴシック" pitchFamily="49"/>
                <a:cs typeface="Arial Unicode MS" pitchFamily="2"/>
              </a:rPr>
              <a:t>ΔK/ΔY)</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200" b="1" i="0" u="none" strike="noStrike" kern="1200" spc="0" baseline="0">
                <a:ln>
                  <a:noFill/>
                </a:ln>
                <a:solidFill>
                  <a:srgbClr val="C5000B"/>
                </a:solidFill>
                <a:latin typeface="Calibri" pitchFamily="34"/>
                <a:ea typeface="ＭＳ ゴシック" pitchFamily="49"/>
                <a:cs typeface="Arial Unicode MS" pitchFamily="2"/>
              </a:rPr>
              <a:t> Depreciation rate (δ)</a:t>
            </a:r>
          </a:p>
        </p:txBody>
      </p:sp>
      <p:sp>
        <p:nvSpPr>
          <p:cNvPr id="5" name="Rectangle 4">
            <a:extLst>
              <a:ext uri="{FF2B5EF4-FFF2-40B4-BE49-F238E27FC236}">
                <a16:creationId xmlns:a16="http://schemas.microsoft.com/office/drawing/2014/main" id="{5CF93A51-51FB-42DD-A00B-D94D39A0320E}"/>
              </a:ext>
            </a:extLst>
          </p:cNvPr>
          <p:cNvSpPr/>
          <p:nvPr/>
        </p:nvSpPr>
        <p:spPr>
          <a:xfrm>
            <a:off x="793800" y="317520"/>
            <a:ext cx="2095560" cy="914400"/>
          </a:xfrm>
          <a:prstGeom prst="rect">
            <a:avLst/>
          </a:prstGeom>
          <a:noFill/>
          <a:ln cap="flat">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pic>
        <p:nvPicPr>
          <p:cNvPr id="6" name="Picture 5">
            <a:extLst>
              <a:ext uri="{FF2B5EF4-FFF2-40B4-BE49-F238E27FC236}">
                <a16:creationId xmlns:a16="http://schemas.microsoft.com/office/drawing/2014/main" id="{94C7A33C-26ED-4B13-B768-ED6E89B732D2}"/>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89DD40CC-F85A-416E-8852-430714F08819}"/>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519F8A-792D-4DE3-B078-879AF40F54FD}" type="slidenum">
              <a:t>7</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AB2E1BC6-8906-4039-A8E0-D492287F6A6E}"/>
              </a:ext>
            </a:extLst>
          </p:cNvPr>
          <p:cNvSpPr txBox="1"/>
          <p:nvPr/>
        </p:nvSpPr>
        <p:spPr>
          <a:xfrm>
            <a:off x="109440" y="1422359"/>
            <a:ext cx="8724960" cy="4848840"/>
          </a:xfrm>
          <a:prstGeom prst="rect">
            <a:avLst/>
          </a:prstGeom>
          <a:noFill/>
          <a:ln cap="flat">
            <a:noFill/>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70C0"/>
                </a:solidFill>
                <a:latin typeface="Calibri" pitchFamily="34"/>
                <a:ea typeface="ＭＳ Ｐゴシック" pitchFamily="34"/>
                <a:cs typeface="Arial Unicode MS" pitchFamily="2"/>
              </a:rPr>
              <a:t>The hypotheses of the Harrod-Domar (H-D) model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1. The technology</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production function with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complimentary factors </a:t>
            </a:r>
            <a:r>
              <a:rPr lang="en-US" sz="1800" b="0" i="0" u="none" strike="noStrike" kern="1200" spc="0" baseline="0">
                <a:ln>
                  <a:noFill/>
                </a:ln>
                <a:solidFill>
                  <a:srgbClr val="000000"/>
                </a:solidFill>
                <a:latin typeface="Calibri" pitchFamily="34"/>
                <a:ea typeface="ＭＳ Ｐゴシック" pitchFamily="34"/>
                <a:cs typeface="Arial Unicode MS" pitchFamily="2"/>
              </a:rPr>
              <a:t>(i.e., non-substitutable), with two (2)</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production factors: capital and labour</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sng" strike="noStrike" kern="1200" spc="0" baseline="0">
                <a:ln>
                  <a:noFill/>
                </a:ln>
                <a:solidFill>
                  <a:srgbClr val="000000"/>
                </a:solidFill>
                <a:uFillTx/>
                <a:latin typeface="Calibri" pitchFamily="34"/>
                <a:ea typeface="ＭＳ Ｐゴシック" pitchFamily="34"/>
                <a:cs typeface="Arial Unicode MS" pitchFamily="2"/>
              </a:rPr>
              <a:t>technology with </a:t>
            </a:r>
            <a:r>
              <a:rPr lang="en-US" sz="1800" b="0" i="0" u="sng" strike="noStrike" kern="1200" spc="0" baseline="0">
                <a:ln>
                  <a:noFill/>
                </a:ln>
                <a:solidFill>
                  <a:srgbClr val="004586"/>
                </a:solidFill>
                <a:uFillTx/>
                <a:latin typeface="Calibri" pitchFamily="34"/>
                <a:ea typeface="ＭＳ Ｐゴシック" pitchFamily="34"/>
                <a:cs typeface="Arial Unicode MS" pitchFamily="2"/>
              </a:rPr>
              <a:t>constant coefficients</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sng" strike="noStrike" kern="1200" spc="0" baseline="0">
              <a:ln>
                <a:noFill/>
              </a:ln>
              <a:solidFill>
                <a:srgbClr val="000000"/>
              </a:solidFill>
              <a:uFillTx/>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Y = A.K = (1/v).K,   v = K/Y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capital-output ratio</a:t>
            </a:r>
            <a:r>
              <a:rPr lang="en-US" sz="1800" b="0" i="0" u="none" strike="noStrike" kern="1200" spc="0" baseline="0">
                <a:ln>
                  <a:noFill/>
                </a:ln>
                <a:solidFill>
                  <a:srgbClr val="000000"/>
                </a:solidFill>
                <a:latin typeface="Calibri" pitchFamily="34"/>
                <a:ea typeface="ＭＳ Ｐゴシック" pitchFamily="34"/>
                <a:cs typeface="Arial Unicode MS" pitchFamily="2"/>
              </a:rPr>
              <a:t>) </a:t>
            </a:r>
            <a:r>
              <a:rPr lang="en-US" sz="1800" b="1" i="0" u="sng" strike="noStrike" kern="1200" spc="0" baseline="0">
                <a:ln>
                  <a:noFill/>
                </a:ln>
                <a:solidFill>
                  <a:srgbClr val="000000"/>
                </a:solidFill>
                <a:uFillTx/>
                <a:latin typeface="Calibri" pitchFamily="34"/>
                <a:ea typeface="ＭＳ Ｐゴシック" pitchFamily="34"/>
                <a:cs typeface="Arial Unicode MS" pitchFamily="2"/>
              </a:rPr>
              <a:t>constant</a:t>
            </a:r>
            <a:r>
              <a:rPr lang="en-US" sz="1800" b="0" i="0" u="none" strike="noStrike" kern="1200" spc="0" baseline="0">
                <a:ln>
                  <a:noFill/>
                </a:ln>
                <a:solidFill>
                  <a:srgbClr val="000000"/>
                </a:solidFill>
                <a:latin typeface="Calibri" pitchFamily="34"/>
                <a:ea typeface="ＭＳ Ｐゴシック" pitchFamily="34"/>
                <a:cs typeface="Arial Unicode MS" pitchFamily="2"/>
              </a:rPr>
              <a:t>; A = 1/v </a:t>
            </a:r>
            <a:r>
              <a:rPr lang="en-US" sz="1500" b="0" i="0" u="none" strike="noStrike" kern="1200" spc="0" baseline="0">
                <a:ln>
                  <a:noFill/>
                </a:ln>
                <a:solidFill>
                  <a:srgbClr val="000000"/>
                </a:solidFill>
                <a:latin typeface="Calibri" pitchFamily="34"/>
                <a:ea typeface="ＭＳ Ｐゴシック" pitchFamily="34"/>
                <a:cs typeface="Arial Unicode MS" pitchFamily="2"/>
              </a:rPr>
              <a:t>is capital productivity;</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K (stock, €), Y (flow, €/year)</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sng" strike="noStrike" kern="1200" spc="0" baseline="0">
                <a:ln>
                  <a:noFill/>
                </a:ln>
                <a:solidFill>
                  <a:srgbClr val="000000"/>
                </a:solidFill>
                <a:uFillTx/>
                <a:latin typeface="Calibri" pitchFamily="34"/>
                <a:ea typeface="ＭＳ Ｐゴシック" pitchFamily="34"/>
                <a:cs typeface="Arial Unicode MS" pitchFamily="2"/>
              </a:rPr>
              <a:t>K/L constant </a:t>
            </a:r>
            <a:r>
              <a:rPr lang="en-US" sz="1800" b="0" i="0" u="none" strike="noStrike" kern="1200" spc="0" baseline="0">
                <a:ln>
                  <a:noFill/>
                </a:ln>
                <a:solidFill>
                  <a:srgbClr val="000000"/>
                </a:solidFill>
                <a:latin typeface="Calibri" pitchFamily="34"/>
                <a:ea typeface="ＭＳ Ｐゴシック" pitchFamily="34"/>
                <a:cs typeface="Arial Unicode MS" pitchFamily="2"/>
              </a:rPr>
              <a:t>(L not explicit in the model)</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K and L grow at the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same rate</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sng" strike="noStrike" kern="1200" spc="0" baseline="0">
                <a:ln>
                  <a:noFill/>
                </a:ln>
                <a:solidFill>
                  <a:srgbClr val="000000"/>
                </a:solidFill>
                <a:uFillTx/>
                <a:latin typeface="Calibri" pitchFamily="34"/>
                <a:ea typeface="ＭＳ Ｐゴシック" pitchFamily="34"/>
                <a:cs typeface="Arial Unicode MS" pitchFamily="2"/>
              </a:rPr>
              <a:t>Y/L constant </a:t>
            </a:r>
            <a:r>
              <a:rPr lang="en-US" sz="1800" b="0" i="0" u="none" strike="noStrike" kern="1200" spc="0" baseline="0">
                <a:ln>
                  <a:noFill/>
                </a:ln>
                <a:solidFill>
                  <a:srgbClr val="000000"/>
                </a:solidFill>
                <a:latin typeface="Calibri" pitchFamily="34"/>
                <a:ea typeface="ＭＳ Ｐゴシック" pitchFamily="34"/>
                <a:cs typeface="Arial Unicode MS" pitchFamily="2"/>
              </a:rPr>
              <a:t>(the growth rate of labour productivity is 0)</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Y and L grow at the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same rate</a:t>
            </a:r>
          </a:p>
          <a:p>
            <a:pPr marL="0" marR="0" lvl="0" indent="0" algn="l" rtl="0" hangingPunct="1">
              <a:lnSpc>
                <a:spcPct val="5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there is </a:t>
            </a:r>
            <a:r>
              <a:rPr lang="en-US" sz="1800" b="1" i="0" u="sng" strike="noStrike" kern="1200" spc="0" baseline="0">
                <a:ln>
                  <a:noFill/>
                </a:ln>
                <a:solidFill>
                  <a:srgbClr val="004586"/>
                </a:solidFill>
                <a:uFillTx/>
                <a:latin typeface="Calibri" pitchFamily="34"/>
                <a:ea typeface="ＭＳ Ｐゴシック" pitchFamily="34"/>
                <a:cs typeface="Arial Unicode MS" pitchFamily="2"/>
              </a:rPr>
              <a:t>no technological progress</a:t>
            </a:r>
          </a:p>
        </p:txBody>
      </p:sp>
      <p:pic>
        <p:nvPicPr>
          <p:cNvPr id="4" name="Picture 3">
            <a:extLst>
              <a:ext uri="{FF2B5EF4-FFF2-40B4-BE49-F238E27FC236}">
                <a16:creationId xmlns:a16="http://schemas.microsoft.com/office/drawing/2014/main" id="{D868064C-FED0-4169-A4DB-B0F14470ADA9}"/>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AA249C5-1B18-4E5A-8576-881E4FA43233}"/>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C60033C6-FAA1-41B4-82E3-5A4166B5EA0B}" type="slidenum">
              <a:t>8</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70A6C471-CC20-4BC9-B66F-CD40D7037B7F}"/>
              </a:ext>
            </a:extLst>
          </p:cNvPr>
          <p:cNvSpPr txBox="1"/>
          <p:nvPr/>
        </p:nvSpPr>
        <p:spPr>
          <a:xfrm>
            <a:off x="285840" y="1098719"/>
            <a:ext cx="8226360" cy="5365800"/>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b="1" i="0" u="none" strike="noStrike" kern="1200" spc="0" baseline="0">
                <a:ln>
                  <a:noFill/>
                </a:ln>
                <a:solidFill>
                  <a:srgbClr val="0070C0"/>
                </a:solidFill>
                <a:latin typeface="Calibri" pitchFamily="34"/>
                <a:ea typeface="ＭＳ Ｐゴシック" pitchFamily="34"/>
                <a:cs typeface="Arial Unicode MS" pitchFamily="2"/>
              </a:rPr>
              <a:t>The hypotheses of the Harrod-Domar (H-D) model (cont.)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2. Full employment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productive capacity of the economy is fully used; for a given K,</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Y = (1/v).K</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is the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maximum GDP </a:t>
            </a:r>
            <a:r>
              <a:rPr lang="en-US" sz="1800" b="0" i="0" u="none" strike="noStrike" kern="1200" spc="0" baseline="0">
                <a:ln>
                  <a:noFill/>
                </a:ln>
                <a:solidFill>
                  <a:srgbClr val="000000"/>
                </a:solidFill>
                <a:latin typeface="Calibri" pitchFamily="34"/>
                <a:ea typeface="ＭＳ Ｐゴシック" pitchFamily="34"/>
                <a:cs typeface="Arial Unicode MS" pitchFamily="2"/>
              </a:rPr>
              <a:t>that the economy may create, given the hypotheses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potential output</a:t>
            </a:r>
            <a:r>
              <a:rPr lang="en-US" sz="1800" b="0" i="0" u="none" strike="noStrike" kern="1200" spc="0" baseline="0">
                <a:ln>
                  <a:noFill/>
                </a:ln>
                <a:solidFill>
                  <a:srgbClr val="000000"/>
                </a:solidFill>
                <a:latin typeface="Calibri" pitchFamily="34"/>
                <a:ea typeface="ＭＳ Ｐゴシック" pitchFamily="34"/>
                <a:cs typeface="Arial Unicode MS" pitchFamily="2"/>
              </a:rPr>
              <a:t>) and provided the technology is adequate (the convenient capital-output ratio) – otherwise, full employment is not reached</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3. The economy is closed</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1"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4. Savings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total savings is a constant proportion of GDP</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S = s.Y</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5. Equilibrium</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I = S</a:t>
            </a:r>
          </a:p>
        </p:txBody>
      </p:sp>
      <p:pic>
        <p:nvPicPr>
          <p:cNvPr id="4" name="Picture 3">
            <a:extLst>
              <a:ext uri="{FF2B5EF4-FFF2-40B4-BE49-F238E27FC236}">
                <a16:creationId xmlns:a16="http://schemas.microsoft.com/office/drawing/2014/main" id="{18D1A49D-4A20-4D19-970A-5029065FE413}"/>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bg>
      <p:bgPr>
        <a:solidFill>
          <a:srgbClr val="FFFFFF"/>
        </a:solidFill>
        <a:effectLst/>
      </p:bgPr>
    </p:bg>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337669DA-2D3D-427C-A954-F63B68BD83E6}"/>
              </a:ext>
            </a:extLst>
          </p:cNvPr>
          <p:cNvSpPr txBox="1"/>
          <p:nvPr/>
        </p:nvSpPr>
        <p:spPr>
          <a:xfrm>
            <a:off x="6553080" y="6356520"/>
            <a:ext cx="2133720" cy="365040"/>
          </a:xfrm>
          <a:prstGeom prst="rect">
            <a:avLst/>
          </a:prstGeom>
          <a:noFill/>
          <a:ln cap="flat">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A232D3DE-879F-4847-BEAE-E80474858772}" type="slidenum">
              <a:t>9</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sp>
        <p:nvSpPr>
          <p:cNvPr id="3" name="Text Box 2">
            <a:extLst>
              <a:ext uri="{FF2B5EF4-FFF2-40B4-BE49-F238E27FC236}">
                <a16:creationId xmlns:a16="http://schemas.microsoft.com/office/drawing/2014/main" id="{BDC24AB2-182F-4B22-ABED-C45BF8C6465C}"/>
              </a:ext>
            </a:extLst>
          </p:cNvPr>
          <p:cNvSpPr txBox="1"/>
          <p:nvPr/>
        </p:nvSpPr>
        <p:spPr>
          <a:xfrm>
            <a:off x="495360" y="1473119"/>
            <a:ext cx="5079960" cy="5092919"/>
          </a:xfrm>
          <a:prstGeom prst="rect">
            <a:avLst/>
          </a:prstGeom>
          <a:noFill/>
          <a:ln cap="flat">
            <a:noFill/>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1" i="0" u="none" strike="noStrike" kern="1200" spc="0" baseline="0">
                <a:ln>
                  <a:noFill/>
                </a:ln>
                <a:solidFill>
                  <a:srgbClr val="000000"/>
                </a:solidFill>
                <a:latin typeface="Calibri" pitchFamily="34"/>
                <a:ea typeface="ＭＳ Ｐゴシック" pitchFamily="34"/>
                <a:cs typeface="Arial Unicode MS" pitchFamily="2"/>
              </a:rPr>
              <a:t>Harrod-Domar model: behaviour of the economic actors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households/</a:t>
            </a:r>
            <a:r>
              <a:rPr lang="en-US" sz="1800" b="1" i="0" u="sng" strike="noStrike" kern="1200" spc="0" baseline="0">
                <a:ln>
                  <a:noFill/>
                </a:ln>
                <a:solidFill>
                  <a:srgbClr val="000000"/>
                </a:solidFill>
                <a:uFillTx/>
                <a:latin typeface="Calibri" pitchFamily="34"/>
                <a:ea typeface="ＭＳ Ｐゴシック" pitchFamily="34"/>
                <a:cs typeface="Arial Unicode MS" pitchFamily="2"/>
              </a:rPr>
              <a:t>consumers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a:t>
            </a:r>
            <a:r>
              <a:rPr lang="en-US" sz="1800" b="0" i="0" u="sng" strike="noStrike" kern="1200" spc="0" baseline="0">
                <a:ln>
                  <a:noFill/>
                </a:ln>
                <a:solidFill>
                  <a:srgbClr val="C5000B"/>
                </a:solidFill>
                <a:uFillTx/>
                <a:latin typeface="Calibri" pitchFamily="34"/>
                <a:ea typeface="ＭＳ Ｐゴシック" pitchFamily="34"/>
                <a:cs typeface="Arial Unicode MS" pitchFamily="2"/>
              </a:rPr>
              <a:t>eq. 1</a:t>
            </a:r>
            <a:r>
              <a:rPr lang="en-US" sz="1800" b="0" i="0" u="none" strike="noStrike" kern="1200" spc="0" baseline="0">
                <a:ln>
                  <a:noFill/>
                </a:ln>
                <a:solidFill>
                  <a:srgbClr val="000000"/>
                </a:solidFill>
                <a:latin typeface="Calibri" pitchFamily="34"/>
                <a:ea typeface="ＭＳ Ｐゴシック" pitchFamily="34"/>
                <a:cs typeface="Arial Unicode MS" pitchFamily="2"/>
              </a:rPr>
              <a:t>)       </a:t>
            </a:r>
            <a:r>
              <a:rPr lang="en-US" sz="1800" b="1" i="0" u="none" strike="noStrike" kern="1200" spc="0" baseline="0">
                <a:ln>
                  <a:noFill/>
                </a:ln>
                <a:solidFill>
                  <a:srgbClr val="000000"/>
                </a:solidFill>
                <a:latin typeface="Calibri" pitchFamily="34"/>
                <a:ea typeface="ＭＳ Ｐゴシック" pitchFamily="34"/>
                <a:cs typeface="Arial Unicode MS" pitchFamily="2"/>
              </a:rPr>
              <a:t>S = sY,</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s is savings rate</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firms/</a:t>
            </a:r>
            <a:r>
              <a:rPr lang="en-US" sz="1800" b="1" i="0" u="sng" strike="noStrike" kern="1200" spc="0" baseline="0">
                <a:ln>
                  <a:noFill/>
                </a:ln>
                <a:solidFill>
                  <a:srgbClr val="000000"/>
                </a:solidFill>
                <a:uFillTx/>
                <a:latin typeface="Calibri" pitchFamily="34"/>
                <a:ea typeface="ＭＳ Ｐゴシック" pitchFamily="34"/>
                <a:cs typeface="Arial Unicode MS" pitchFamily="2"/>
              </a:rPr>
              <a:t>producers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a:t>
            </a:r>
            <a:r>
              <a:rPr lang="en-US" sz="1800" b="0" i="0" u="sng" strike="noStrike" kern="1200" spc="0" baseline="0">
                <a:ln>
                  <a:noFill/>
                </a:ln>
                <a:solidFill>
                  <a:srgbClr val="C5000B"/>
                </a:solidFill>
                <a:uFillTx/>
                <a:latin typeface="Calibri" pitchFamily="34"/>
                <a:ea typeface="ＭＳ Ｐゴシック" pitchFamily="34"/>
                <a:cs typeface="Arial Unicode MS" pitchFamily="2"/>
              </a:rPr>
              <a:t>eq. 2</a:t>
            </a:r>
            <a:r>
              <a:rPr lang="en-US" sz="1800" b="0" i="0" u="none" strike="noStrike" kern="1200" spc="0" baseline="0">
                <a:ln>
                  <a:noFill/>
                </a:ln>
                <a:solidFill>
                  <a:srgbClr val="000000"/>
                </a:solidFill>
                <a:latin typeface="Calibri" pitchFamily="34"/>
                <a:ea typeface="ＭＳ Ｐゴシック" pitchFamily="34"/>
                <a:cs typeface="Arial Unicode MS" pitchFamily="2"/>
              </a:rPr>
              <a:t>)       </a:t>
            </a:r>
            <a:r>
              <a:rPr lang="en-US" sz="1800" b="1" i="0" u="none" strike="noStrike" kern="1200" spc="0" baseline="0">
                <a:ln>
                  <a:noFill/>
                </a:ln>
                <a:solidFill>
                  <a:srgbClr val="000000"/>
                </a:solidFill>
                <a:latin typeface="Calibri" pitchFamily="34"/>
                <a:ea typeface="ＭＳ Ｐゴシック" pitchFamily="34"/>
                <a:cs typeface="Arial Unicode MS" pitchFamily="2"/>
              </a:rPr>
              <a:t>K = vY</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v is the </a:t>
            </a:r>
            <a:r>
              <a:rPr lang="en-US" sz="1800" b="0" i="0" u="sng" strike="noStrike" kern="1200" spc="0" baseline="0">
                <a:ln>
                  <a:noFill/>
                </a:ln>
                <a:solidFill>
                  <a:srgbClr val="000000"/>
                </a:solidFill>
                <a:uFillTx/>
                <a:latin typeface="Calibri" pitchFamily="34"/>
                <a:ea typeface="ＭＳ Ｐゴシック" pitchFamily="34"/>
                <a:cs typeface="Arial Unicode MS" pitchFamily="2"/>
              </a:rPr>
              <a:t>capital-output ratio</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sng" strike="noStrike" kern="1200" spc="0" baseline="0">
              <a:ln>
                <a:noFill/>
              </a:ln>
              <a:solidFill>
                <a:srgbClr val="000000"/>
              </a:solidFill>
              <a:uFillTx/>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sng" strike="noStrike" kern="1200" spc="0" baseline="0">
                <a:ln>
                  <a:noFill/>
                </a:ln>
                <a:solidFill>
                  <a:srgbClr val="000000"/>
                </a:solidFill>
                <a:uFillTx/>
                <a:latin typeface="Calibri" pitchFamily="34"/>
                <a:ea typeface="ＭＳ Ｐゴシック" pitchFamily="34"/>
                <a:cs typeface="Arial Unicode MS" pitchFamily="2"/>
              </a:rPr>
              <a:t>definition</a:t>
            </a:r>
            <a:r>
              <a:rPr lang="en-US" sz="1800" b="0" i="0" u="none" strike="noStrike" kern="1200" spc="0" baseline="0">
                <a:ln>
                  <a:noFill/>
                </a:ln>
                <a:solidFill>
                  <a:srgbClr val="000000"/>
                </a:solidFill>
                <a:latin typeface="Calibri" pitchFamily="34"/>
                <a:ea typeface="ＭＳ Ｐゴシック" pitchFamily="34"/>
                <a:cs typeface="Arial Unicode MS" pitchFamily="2"/>
              </a:rPr>
              <a:t> of investment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a:t>
            </a:r>
            <a:r>
              <a:rPr lang="en-US" sz="1800" b="0" i="0" u="sng" strike="noStrike" kern="1200" spc="0" baseline="0">
                <a:ln>
                  <a:noFill/>
                </a:ln>
                <a:solidFill>
                  <a:srgbClr val="C5000B"/>
                </a:solidFill>
                <a:uFillTx/>
                <a:latin typeface="Calibri" pitchFamily="34"/>
                <a:ea typeface="ＭＳ Ｐゴシック" pitchFamily="34"/>
                <a:cs typeface="Arial Unicode MS" pitchFamily="2"/>
              </a:rPr>
              <a:t>eq. 3</a:t>
            </a:r>
            <a:r>
              <a:rPr lang="en-US" sz="1800" b="0" i="0" u="none" strike="noStrike" kern="1200" spc="0" baseline="0">
                <a:ln>
                  <a:noFill/>
                </a:ln>
                <a:solidFill>
                  <a:srgbClr val="000000"/>
                </a:solidFill>
                <a:latin typeface="Calibri" pitchFamily="34"/>
                <a:ea typeface="ＭＳ Ｐゴシック" pitchFamily="34"/>
                <a:cs typeface="Arial Unicode MS" pitchFamily="2"/>
              </a:rPr>
              <a:t>) </a:t>
            </a:r>
            <a:r>
              <a:rPr lang="en-US" sz="1800" b="1" i="0" u="none" strike="noStrike" kern="1200" spc="0" baseline="0">
                <a:ln>
                  <a:noFill/>
                </a:ln>
                <a:solidFill>
                  <a:srgbClr val="000000"/>
                </a:solidFill>
                <a:latin typeface="Calibri" pitchFamily="34"/>
                <a:ea typeface="ＭＳ Ｐゴシック" pitchFamily="34"/>
                <a:cs typeface="Arial Unicode MS" pitchFamily="2"/>
              </a:rPr>
              <a:t>I = </a:t>
            </a:r>
            <a:r>
              <a:rPr lang="en-US" sz="1800" b="1" i="0" u="none" strike="noStrike" kern="1200" spc="0" baseline="0">
                <a:ln>
                  <a:noFill/>
                </a:ln>
                <a:solidFill>
                  <a:srgbClr val="000000"/>
                </a:solidFill>
                <a:latin typeface="ＭＳ ゴシック" pitchFamily="49"/>
                <a:ea typeface="ＭＳ ゴシック" pitchFamily="49"/>
                <a:cs typeface="Arial Unicode MS" pitchFamily="2"/>
              </a:rPr>
              <a:t>ΔK + δK</a:t>
            </a:r>
            <a:r>
              <a:rPr lang="en-US" sz="1800" b="0" i="0" u="none" strike="noStrike" kern="1200" spc="0" baseline="0">
                <a:ln>
                  <a:noFill/>
                </a:ln>
                <a:solidFill>
                  <a:srgbClr val="000000"/>
                </a:solidFill>
                <a:latin typeface="ＭＳ ゴシック" pitchFamily="49"/>
                <a:ea typeface="ＭＳ ゴシック" pitchFamily="49"/>
                <a:cs typeface="Arial Unicode MS" pitchFamily="2"/>
              </a:rPr>
              <a:t>; </a:t>
            </a:r>
            <a:r>
              <a:rPr lang="el-GR" sz="1800" b="0" i="0" u="none" strike="noStrike" kern="1200" spc="0" baseline="0">
                <a:ln>
                  <a:noFill/>
                </a:ln>
                <a:solidFill>
                  <a:srgbClr val="000000"/>
                </a:solidFill>
                <a:latin typeface="Calibri" pitchFamily="34"/>
                <a:ea typeface="ＭＳ ゴシック" pitchFamily="49"/>
                <a:cs typeface="Arial Unicode MS" pitchFamily="2"/>
              </a:rPr>
              <a:t>δ</a:t>
            </a:r>
            <a:r>
              <a:rPr lang="en-US" sz="1800" b="0" i="0" u="none" strike="noStrike" kern="1200" spc="0" baseline="0">
                <a:ln>
                  <a:noFill/>
                </a:ln>
                <a:solidFill>
                  <a:srgbClr val="000000"/>
                </a:solidFill>
                <a:latin typeface="Calibri" pitchFamily="34"/>
                <a:ea typeface="ＭＳ ゴシック" pitchFamily="49"/>
                <a:cs typeface="Arial Unicode MS" pitchFamily="2"/>
              </a:rPr>
              <a:t> being the depreciation rate, and I gross investment, ΔK net investment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ゴシック" pitchFamily="49"/>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Condition of </a:t>
            </a:r>
            <a:r>
              <a:rPr lang="en-US" sz="1800" b="1" i="0" u="sng" strike="noStrike" kern="1200" spc="0" baseline="0">
                <a:ln>
                  <a:noFill/>
                </a:ln>
                <a:solidFill>
                  <a:srgbClr val="000000"/>
                </a:solidFill>
                <a:uFillTx/>
                <a:latin typeface="Calibri" pitchFamily="34"/>
                <a:ea typeface="ＭＳ ゴシック" pitchFamily="49"/>
                <a:cs typeface="Arial Unicode MS" pitchFamily="2"/>
              </a:rPr>
              <a:t>equilíbrium</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ゴシック" pitchFamily="49"/>
                <a:cs typeface="Arial Unicode MS" pitchFamily="2"/>
              </a:rPr>
              <a:t>(</a:t>
            </a:r>
            <a:r>
              <a:rPr lang="en-US" sz="1800" b="0" i="0" u="sng" strike="noStrike" kern="1200" spc="0" baseline="0">
                <a:ln>
                  <a:noFill/>
                </a:ln>
                <a:solidFill>
                  <a:srgbClr val="C5000B"/>
                </a:solidFill>
                <a:uFillTx/>
                <a:latin typeface="Calibri" pitchFamily="34"/>
                <a:ea typeface="ＭＳ ゴシック" pitchFamily="49"/>
                <a:cs typeface="Arial Unicode MS" pitchFamily="2"/>
              </a:rPr>
              <a:t>eq. 4</a:t>
            </a:r>
            <a:r>
              <a:rPr lang="en-US" sz="1800" b="0" i="0" u="none" strike="noStrike" kern="1200" spc="0" baseline="0">
                <a:ln>
                  <a:noFill/>
                </a:ln>
                <a:solidFill>
                  <a:srgbClr val="000000"/>
                </a:solidFill>
                <a:latin typeface="Calibri" pitchFamily="34"/>
                <a:ea typeface="ＭＳ ゴシック" pitchFamily="49"/>
                <a:cs typeface="Arial Unicode MS" pitchFamily="2"/>
              </a:rPr>
              <a:t>) </a:t>
            </a:r>
            <a:r>
              <a:rPr lang="en-US" sz="1800" b="1" i="0" u="none" strike="noStrike" kern="1200" spc="0" baseline="0">
                <a:ln>
                  <a:noFill/>
                </a:ln>
                <a:solidFill>
                  <a:srgbClr val="000000"/>
                </a:solidFill>
                <a:latin typeface="Calibri" pitchFamily="34"/>
                <a:ea typeface="ＭＳ ゴシック" pitchFamily="49"/>
                <a:cs typeface="Arial Unicode MS" pitchFamily="2"/>
              </a:rPr>
              <a:t>S = I</a:t>
            </a:r>
          </a:p>
        </p:txBody>
      </p:sp>
      <p:sp>
        <p:nvSpPr>
          <p:cNvPr id="4" name="Text Box 3">
            <a:extLst>
              <a:ext uri="{FF2B5EF4-FFF2-40B4-BE49-F238E27FC236}">
                <a16:creationId xmlns:a16="http://schemas.microsoft.com/office/drawing/2014/main" id="{E92DF056-BF28-4CE0-A976-DB2F5936512D}"/>
              </a:ext>
            </a:extLst>
          </p:cNvPr>
          <p:cNvSpPr txBox="1"/>
          <p:nvPr/>
        </p:nvSpPr>
        <p:spPr>
          <a:xfrm>
            <a:off x="6222959" y="1930319"/>
            <a:ext cx="1730519" cy="642960"/>
          </a:xfrm>
          <a:prstGeom prst="rect">
            <a:avLst/>
          </a:prstGeom>
          <a:gradFill>
            <a:gsLst>
              <a:gs pos="0">
                <a:srgbClr val="FFEBDB"/>
              </a:gs>
              <a:gs pos="100000">
                <a:srgbClr val="FFBE86"/>
              </a:gs>
            </a:gsLst>
            <a:lin ang="5400000"/>
          </a:gradFill>
          <a:ln w="9360" cap="sq">
            <a:solidFill>
              <a:srgbClr val="F69240"/>
            </a:solidFill>
            <a:prstDash val="solid"/>
            <a:miter/>
          </a:ln>
          <a:effectLst>
            <a:outerShdw dist="20160" dir="5400000" algn="tl">
              <a:srgbClr val="808080">
                <a:alpha val="38000"/>
              </a:srgbClr>
            </a:outerShdw>
          </a:effectLst>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Harrod-Domar</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kern="1200" spc="0" baseline="0">
                <a:ln>
                  <a:noFill/>
                </a:ln>
                <a:solidFill>
                  <a:srgbClr val="000000"/>
                </a:solidFill>
                <a:latin typeface="Calibri" pitchFamily="34"/>
                <a:ea typeface="ＭＳ Ｐゴシック" pitchFamily="34"/>
                <a:cs typeface="Arial Unicode MS" pitchFamily="2"/>
              </a:rPr>
              <a:t>model</a:t>
            </a:r>
          </a:p>
        </p:txBody>
      </p:sp>
      <p:sp>
        <p:nvSpPr>
          <p:cNvPr id="5" name="Text Box 4">
            <a:extLst>
              <a:ext uri="{FF2B5EF4-FFF2-40B4-BE49-F238E27FC236}">
                <a16:creationId xmlns:a16="http://schemas.microsoft.com/office/drawing/2014/main" id="{84E53D8A-509E-473C-9BD5-B433F5C3477D}"/>
              </a:ext>
            </a:extLst>
          </p:cNvPr>
          <p:cNvSpPr txBox="1"/>
          <p:nvPr/>
        </p:nvSpPr>
        <p:spPr>
          <a:xfrm>
            <a:off x="6127919" y="3247920"/>
            <a:ext cx="2251080" cy="2546280"/>
          </a:xfrm>
          <a:prstGeom prst="rect">
            <a:avLst/>
          </a:prstGeom>
          <a:noFill/>
          <a:ln cap="flat">
            <a:noFill/>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4 equations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kern="1200" spc="0" baseline="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4 variables</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K stock variable</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Y, I, S flow variables</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3 parameters</a:t>
            </a:r>
          </a:p>
          <a:p>
            <a:pPr marL="0" marR="0" lvl="0" indent="0" algn="l" rtl="0" hangingPunct="1">
              <a:lnSpc>
                <a:spcPct val="100000"/>
              </a:lnSpc>
              <a:spcBef>
                <a:spcPts val="601"/>
              </a:spcBef>
              <a:spcAft>
                <a:spcPts val="601"/>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kern="1200" spc="0" baseline="0">
                <a:ln>
                  <a:noFill/>
                </a:ln>
                <a:solidFill>
                  <a:srgbClr val="000000"/>
                </a:solidFill>
                <a:latin typeface="Calibri" pitchFamily="34"/>
                <a:ea typeface="ＭＳ Ｐゴシック" pitchFamily="34"/>
                <a:cs typeface="Arial Unicode MS" pitchFamily="2"/>
              </a:rPr>
              <a:t>v, s, </a:t>
            </a:r>
            <a:r>
              <a:rPr lang="en-US" sz="1800" b="0" i="0" u="none" strike="noStrike" kern="1200" spc="0" baseline="0">
                <a:ln>
                  <a:noFill/>
                </a:ln>
                <a:solidFill>
                  <a:srgbClr val="000000"/>
                </a:solidFill>
                <a:latin typeface="ＭＳ ゴシック" pitchFamily="49"/>
                <a:ea typeface="ＭＳ ゴシック" pitchFamily="49"/>
                <a:cs typeface="Arial Unicode MS" pitchFamily="2"/>
              </a:rPr>
              <a:t>δ</a:t>
            </a:r>
          </a:p>
        </p:txBody>
      </p:sp>
      <p:pic>
        <p:nvPicPr>
          <p:cNvPr id="6" name="Picture 5">
            <a:extLst>
              <a:ext uri="{FF2B5EF4-FFF2-40B4-BE49-F238E27FC236}">
                <a16:creationId xmlns:a16="http://schemas.microsoft.com/office/drawing/2014/main" id="{5A6DF4F0-AD37-4110-9894-ED8EA69CAD35}"/>
              </a:ext>
            </a:extLst>
          </p:cNvPr>
          <p:cNvPicPr>
            <a:picLocks noChangeAspect="1"/>
          </p:cNvPicPr>
          <p:nvPr/>
        </p:nvPicPr>
        <p:blipFill>
          <a:blip r:embed="rId3"/>
          <a:srcRect/>
          <a:stretch>
            <a:fillRect/>
          </a:stretch>
        </p:blipFill>
        <p:spPr>
          <a:xfrm>
            <a:off x="0" y="0"/>
            <a:ext cx="2095560" cy="914400"/>
          </a:xfrm>
          <a:prstGeom prst="rect">
            <a:avLst/>
          </a:prstGeom>
          <a:noFill/>
          <a:ln cap="flat">
            <a:noFill/>
          </a:ln>
        </p:spPr>
      </p:pic>
      <p:sp>
        <p:nvSpPr>
          <p:cNvPr id="7" name="AutoShape 6">
            <a:extLst>
              <a:ext uri="{FF2B5EF4-FFF2-40B4-BE49-F238E27FC236}">
                <a16:creationId xmlns:a16="http://schemas.microsoft.com/office/drawing/2014/main" id="{4615914C-C3C2-4026-B57B-04EF87196964}"/>
              </a:ext>
            </a:extLst>
          </p:cNvPr>
          <p:cNvSpPr/>
          <p:nvPr/>
        </p:nvSpPr>
        <p:spPr>
          <a:xfrm>
            <a:off x="5435640" y="2031839"/>
            <a:ext cx="692279" cy="3784680"/>
          </a:xfrm>
          <a:custGeom>
            <a:avLst>
              <a:gd name="f11" fmla="val 8328"/>
              <a:gd name="f12" fmla="val 51681"/>
            </a:avLst>
            <a:gdLst>
              <a:gd name="f2" fmla="val 10800000"/>
              <a:gd name="f3" fmla="val 5400000"/>
              <a:gd name="f4" fmla="val 180"/>
              <a:gd name="f5" fmla="val w"/>
              <a:gd name="f6" fmla="val h"/>
              <a:gd name="f7" fmla="val ss"/>
              <a:gd name="f8" fmla="val 0"/>
              <a:gd name="f9" fmla="*/ 5419351 1 1725033"/>
              <a:gd name="f10" fmla="+- 0 0 5400000"/>
              <a:gd name="f11" fmla="val 8328"/>
              <a:gd name="f12" fmla="val 51681"/>
              <a:gd name="f13" fmla="+- 0 0 0"/>
              <a:gd name="f14" fmla="abs f5"/>
              <a:gd name="f15" fmla="abs f6"/>
              <a:gd name="f16" fmla="abs f7"/>
              <a:gd name="f17" fmla="val f8"/>
              <a:gd name="f18" fmla="val f12"/>
              <a:gd name="f19" fmla="val f11"/>
              <a:gd name="f20" fmla="+- 2700000 f3 0"/>
              <a:gd name="f21" fmla="*/ f13 f2 1"/>
              <a:gd name="f22" fmla="?: f14 f5 1"/>
              <a:gd name="f23" fmla="?: f15 f6 1"/>
              <a:gd name="f24" fmla="?: f16 f7 1"/>
              <a:gd name="f25" fmla="*/ f20 f9 1"/>
              <a:gd name="f26" fmla="*/ f21 1 f4"/>
              <a:gd name="f27" fmla="*/ f22 1 21600"/>
              <a:gd name="f28" fmla="*/ f23 1 21600"/>
              <a:gd name="f29" fmla="*/ 21600 f22 1"/>
              <a:gd name="f30" fmla="*/ 21600 f23 1"/>
              <a:gd name="f31" fmla="*/ f25 1 f2"/>
              <a:gd name="f32" fmla="+- f26 0 f3"/>
              <a:gd name="f33" fmla="min f28 f27"/>
              <a:gd name="f34" fmla="*/ f29 1 f24"/>
              <a:gd name="f35" fmla="*/ f30 1 f24"/>
              <a:gd name="f36" fmla="+- 0 0 f31"/>
              <a:gd name="f37" fmla="val f34"/>
              <a:gd name="f38" fmla="val f35"/>
              <a:gd name="f39" fmla="+- 0 0 f36"/>
              <a:gd name="f40" fmla="*/ f17 f33 1"/>
              <a:gd name="f41" fmla="+- f38 0 f17"/>
              <a:gd name="f42" fmla="+- f37 0 f17"/>
              <a:gd name="f43" fmla="*/ f39 f2 1"/>
              <a:gd name="f44" fmla="*/ f37 f33 1"/>
              <a:gd name="f45" fmla="*/ f38 f33 1"/>
              <a:gd name="f46" fmla="*/ f42 1 2"/>
              <a:gd name="f47" fmla="min f42 f41"/>
              <a:gd name="f48" fmla="*/ f41 f18 1"/>
              <a:gd name="f49" fmla="*/ f43 1 f9"/>
              <a:gd name="f50" fmla="+- f17 f46 0"/>
              <a:gd name="f51" fmla="*/ f47 f19 1"/>
              <a:gd name="f52" fmla="*/ f48 1 100000"/>
              <a:gd name="f53" fmla="+- f49 0 f3"/>
              <a:gd name="f54" fmla="*/ f46 f33 1"/>
              <a:gd name="f55" fmla="*/ f51 1 100000"/>
              <a:gd name="f56" fmla="cos 1 f53"/>
              <a:gd name="f57" fmla="sin 1 f53"/>
              <a:gd name="f58" fmla="*/ f50 f33 1"/>
              <a:gd name="f59" fmla="*/ f52 f33 1"/>
              <a:gd name="f60" fmla="+- f52 f55 0"/>
              <a:gd name="f61" fmla="+- 0 0 f56"/>
              <a:gd name="f62" fmla="+- 0 0 f57"/>
              <a:gd name="f63" fmla="*/ f55 f33 1"/>
              <a:gd name="f64" fmla="+- 0 0 f61"/>
              <a:gd name="f65" fmla="+- 0 0 f62"/>
              <a:gd name="f66" fmla="*/ f60 f33 1"/>
              <a:gd name="f67" fmla="*/ f64 f46 1"/>
              <a:gd name="f68" fmla="*/ f65 f55 1"/>
              <a:gd name="f69" fmla="+- f37 0 f67"/>
              <a:gd name="f70" fmla="+- f55 0 f68"/>
              <a:gd name="f71" fmla="+- f38 f68 0"/>
              <a:gd name="f72" fmla="+- f71 0 f55"/>
              <a:gd name="f73" fmla="*/ f69 f33 1"/>
              <a:gd name="f74" fmla="*/ f70 f33 1"/>
              <a:gd name="f75" fmla="*/ f72 f33 1"/>
            </a:gdLst>
            <a:ahLst/>
            <a:cxnLst>
              <a:cxn ang="3cd4">
                <a:pos x="hc" y="t"/>
              </a:cxn>
              <a:cxn ang="0">
                <a:pos x="r" y="vc"/>
              </a:cxn>
              <a:cxn ang="cd4">
                <a:pos x="hc" y="b"/>
              </a:cxn>
              <a:cxn ang="cd2">
                <a:pos x="l" y="vc"/>
              </a:cxn>
              <a:cxn ang="f32">
                <a:pos x="f44" y="f40"/>
              </a:cxn>
              <a:cxn ang="f32">
                <a:pos x="f40" y="f59"/>
              </a:cxn>
              <a:cxn ang="f32">
                <a:pos x="f44" y="f45"/>
              </a:cxn>
            </a:cxnLst>
            <a:rect l="f73" t="f74" r="f44" b="f75"/>
            <a:pathLst>
              <a:path stroke="0">
                <a:moveTo>
                  <a:pt x="f44" y="f45"/>
                </a:moveTo>
                <a:arcTo wR="f54" hR="f63" stAng="f3" swAng="f3"/>
                <a:lnTo>
                  <a:pt x="f58" y="f66"/>
                </a:lnTo>
                <a:arcTo wR="f54" hR="f63" stAng="f8" swAng="f10"/>
                <a:arcTo wR="f54" hR="f63" stAng="f3" swAng="f10"/>
                <a:lnTo>
                  <a:pt x="f58" y="f63"/>
                </a:lnTo>
                <a:arcTo wR="f54" hR="f63" stAng="f2" swAng="f3"/>
                <a:close/>
              </a:path>
              <a:path fill="none">
                <a:moveTo>
                  <a:pt x="f44" y="f45"/>
                </a:moveTo>
                <a:arcTo wR="f54" hR="f63" stAng="f3" swAng="f3"/>
                <a:lnTo>
                  <a:pt x="f58" y="f66"/>
                </a:lnTo>
                <a:arcTo wR="f54" hR="f63" stAng="f8" swAng="f10"/>
                <a:arcTo wR="f54" hR="f63" stAng="f3" swAng="f10"/>
                <a:lnTo>
                  <a:pt x="f58" y="f63"/>
                </a:lnTo>
                <a:arcTo wR="f54" hR="f63" stAng="f2" swAng="f3"/>
              </a:path>
            </a:pathLst>
          </a:custGeom>
          <a:noFill/>
          <a:ln w="25560" cap="sq">
            <a:solidFill>
              <a:srgbClr val="4F81BD"/>
            </a:solidFill>
            <a:prstDash val="solid"/>
            <a:miter/>
          </a:ln>
          <a:effectLst>
            <a:outerShdw dist="20160" dir="5400000" algn="tl">
              <a:srgbClr val="808080">
                <a:alpha val="38000"/>
              </a:srgbClr>
            </a:outerShdw>
          </a:effectLst>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1870</Words>
  <Application>Microsoft Office PowerPoint</Application>
  <PresentationFormat>On-screen Show (4:3)</PresentationFormat>
  <Paragraphs>267</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ＭＳ ゴシック</vt:lpstr>
      <vt:lpstr>Arial</vt:lpstr>
      <vt:lpstr>Calibri</vt:lpstr>
      <vt:lpstr>Tahoma</vt:lpstr>
      <vt:lpstr>Times New Roman</vt:lpstr>
      <vt:lpstr>Tinos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Iseg</dc:creator>
  <cp:lastModifiedBy>Carlos Castel-Branco</cp:lastModifiedBy>
  <cp:revision>456</cp:revision>
  <cp:lastPrinted>2015-10-06T16:11:13Z</cp:lastPrinted>
  <dcterms:created xsi:type="dcterms:W3CDTF">2014-01-04T18:03:51Z</dcterms:created>
  <dcterms:modified xsi:type="dcterms:W3CDTF">2023-03-06T14:01:11Z</dcterms:modified>
</cp:coreProperties>
</file>